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5" r:id="rId4"/>
    <p:sldMasterId id="2147483713" r:id="rId5"/>
    <p:sldMasterId id="2147483731" r:id="rId6"/>
  </p:sldMasterIdLst>
  <p:notesMasterIdLst>
    <p:notesMasterId r:id="rId43"/>
  </p:notesMasterIdLst>
  <p:sldIdLst>
    <p:sldId id="256" r:id="rId7"/>
    <p:sldId id="260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6" r:id="rId20"/>
    <p:sldId id="287" r:id="rId21"/>
    <p:sldId id="288" r:id="rId22"/>
    <p:sldId id="289" r:id="rId23"/>
    <p:sldId id="290" r:id="rId24"/>
    <p:sldId id="291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custShowLst>
    <p:custShow name="Custom Show 1" id="0">
      <p:sldLst>
        <p:sld r:id="rId15"/>
        <p:sld r:id="rId11"/>
        <p:sld r:id="rId8"/>
        <p:sld r:id="rId12"/>
        <p:sld r:id="rId13"/>
        <p:sld r:id="rId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9F8A84-31C9-3A18-0DE3-6294B10D213C}" name="Gowthaman Vaikundanathan" initials="GV" userId="S::v-gowthamanv@microsoft.com::9e6723fd-31f2-4aa8-85cf-83bbecef54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0 957 24575,'697'-234'-126,"-577"198"-97,612-172-1227,8 32 0,806-84-1,-1367 238 2206,294 2-1,-462 20-574,0 1 1,1 0-1,-1 1 1,0 0-1,0 1 1,-1 1-1,1-1 1,0 1 0,-1 1-1,0 0 1,9 7-1,-2 1-40,-1 0 1,0 1-1,-1 1 0,-1 1 1,14 18-1,112 133-79,8-6 0,262 221 0,371 202-652,42-60 0,-778-496 629,-15-8 96,1-2-1,34 14 0,-55-28-83,0 0-1,0-1 1,1 0 0,-1-1 0,1 0-1,-1 0 1,1-1 0,0-1 0,-1 0-1,22-3 1,15-2 6,-29 3 12,0 0 1,-1-1-1,26-8 1,-39 10-148,1-1 0,-1 1 0,0-1 1,0-1-1,0 1 0,0 0 0,-1-1 0,1 0 0,-1 0 1,1 0-1,-1 0 0,0 0 0,0-1 0,0 0 0,-1 1 1,1-1-1,-1 0 0,2-6 0,4-14-6747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2345 24575,'0'-6'0,"38"-12"0,53-26 0,81-44 0,118-68 0,75-41 0,76-36-3439,34-12 3439,20-20 0,-13-4-2087,-45 28 2087,-69 33 0,-80 40-798,-83 43 798,-77 43-1867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3036 24575,'-5'-8'0,"-1"0"0,1 0 0,1 0 0,0-1 0,0 1 0,0-1 0,1 0 0,1 0 0,-1 0 0,-1-19 0,-4-8 0,-51-152 0,-11-45 0,42 90 0,6-2 0,-4-157 0,20-294 0,8 432 0,-2 140 0,-1 16 0,0-1 0,1 1 0,0 0 0,0 0 0,1 0 0,0-1 0,0 1 0,1 0 0,1 0 0,-1 1 0,1-1 0,7-14 0,-9 21 0,-1 0 0,1 1 0,0-1 0,0 0 0,0 0 0,0 0 0,0 1 0,-1-1 0,1 0 0,0 1 0,0-1 0,1 1 0,-1-1 0,0 1 0,0-1 0,0 1 0,0 0 0,0 0 0,0 0 0,1-1 0,-1 1 0,0 0 0,0 0 0,0 1 0,2-1 0,-1 1 0,1 0 0,-1 0 0,0 0 0,1 0 0,-1 1 0,0-1 0,0 1 0,0-1 0,0 1 0,0 0 0,0 0 0,2 2 0,12 19 0,-1 0 0,-1 1 0,-1 1 0,-2 0 0,12 34 0,194 639 0,-89-249 0,-92-338 0,91 272 0,-123-372 0,3 10 0,1-1 0,20 35 0,-26-50 0,1-1 0,0 0 0,0 0 0,1-1 0,-1 1 0,1-1 0,6 6 0,-8-8 0,0 0 0,0 0 0,0 0 0,-1 0 0,1-1 0,0 1 0,0 0 0,0-1 0,0 0 0,0 1 0,0-1 0,0 0 0,0 0 0,0 0 0,0 0 0,0 0 0,0-1 0,0 1 0,2-1 0,0-1 0,-1 0 0,1 1 0,-1-1 0,0-1 0,0 1 0,0 0 0,0-1 0,0 0 0,0 1 0,-1-1 0,1 0 0,-1 0 0,0-1 0,0 1 0,0 0 0,-1-1 0,1 1 0,-1-1 0,2-3 0,2-11 0,0 0 0,3-30 0,-7 42 0,12-132 0,-9-246 0,-7 235 0,1-101 0,0-816 0,9 882 0,7 0 0,45-203 0,-49 343-1365,-3 28-5461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2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2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4155 24575,'-7'0'0,"0"1"0,1 1 0,-1-1 0,0 1 0,0 0 0,1 1 0,0-1 0,-1 1 0,1 1 0,0-1 0,0 1 0,1 0 0,-1 1 0,1-1 0,0 1 0,0 0 0,0 0 0,-7 12 0,-7 9 0,2 2 0,-24 50 0,37-71 0,-34 76 0,4 2 0,3 1 0,4 2 0,-25 143 0,30-78 0,-3 299 0,25-365 0,10 278 0,-5-317 0,2 0 0,3-1 0,1-1 0,2 0 0,31 71 0,1-27 0,4-2 0,4-3 0,4-1 0,82 92 0,-123-156 0,1-1 0,1-1 0,0 0 0,1-2 0,1 0 0,27 16 0,-44-31 0,0 1 0,1 0 0,-1-1 0,1 0 0,-1 0 0,1 0 0,0 0 0,-1-1 0,1 0 0,0 1 0,-1-1 0,1 0 0,0-1 0,0 1 0,-1-1 0,1 0 0,0 0 0,-1 0 0,1 0 0,-1 0 0,0-1 0,1 1 0,-1-1 0,0 0 0,0 0 0,0-1 0,5-4 0,3-3 0,-1-1 0,0 0 0,-1-1 0,0 0 0,-1 0 0,7-16 0,150-348 0,-81 169 0,82-139 0,-9 20 0,-149 309 0,-1 1 0,-1-2 0,-1 1 0,0 0 0,-1-1 0,-1 0 0,-1 0 0,0 0 0,-1 0 0,-1-1 0,-3-20 0,1 4 0,2 27 0,-1-1 0,1 0 0,-1 0 0,-1 1 0,0-1 0,-4-13 0,6 22 0,0 0 0,0 1 0,0-1 0,0 0 0,0 0 0,0 0 0,0 0 0,0 1 0,-1-1 0,1 0 0,0 0 0,0 0 0,0 0 0,0 1 0,0-1 0,0 0 0,0 0 0,0 0 0,0 0 0,-1 0 0,1 0 0,0 0 0,0 1 0,0-1 0,0 0 0,0 0 0,-1 0 0,1 0 0,0 0 0,0 0 0,0 0 0,0 0 0,-1 0 0,1 0 0,0 0 0,0 0 0,0 0 0,0 0 0,-1 0 0,1 0 0,0 0 0,0 0 0,0 0 0,0 0 0,-1 0 0,1 0 0,0 0 0,0 0 0,0 0 0,0 0 0,0-1 0,-1 1 0,1 0 0,0 0 0,0 0 0,0 0 0,0 0 0,0 0 0,0-1 0,0 1 0,0 0 0,-1 0 0,1 0 0,0-1 0,-3 14 0,0 0 0,1-1 0,0 1 0,1 0 0,0 0 0,1 14 0,0 15 0,-7 391 17,12-296-127,27 168 1,13-78-458,88 270 1,113 216-445,-101-309 406,-98-269 602,283 915-41,-314-986 40,14 109-1,-29-169 35,-1 0-1,1 0 1,-1 0 0,0 0 0,-1 1-1,1-1 1,-1 0 0,0 0-1,1 0 1,-2-1 0,1 1 0,0 0-1,-1 0 1,-2 4 0,2-6 5,0-1 1,1 0 0,-1 1-1,1-1 1,-1 0 0,0 0-1,0 0 1,0 0 0,0 0-1,0 0 1,0-1 0,0 1-1,0 0 1,0-1 0,0 0-1,0 0 1,0 1 0,0-1-1,-1 0 1,1-1 0,0 1-1,0 0 1,0-1 0,0 1-1,0-1 1,-4-1 0,-7-2 10,1-1 0,-1 0 0,1 0 0,0-1 1,1-1-1,0 0 0,0-1 0,0 0 1,1 0-1,-12-14 0,8 7 28,1-1 1,1-1-1,1 0 1,0 0-1,1-1 0,-8-20 1,-2-18 67,2-1 1,2-1-1,-12-97 0,-66-522-142,45 300 0,-27-553-171,61-3-187,6 189 94,-31 3 150,-59 11 114,60 545 0,-117-331 0,-44 56-38,143 352 101,-5 2 0,-81-103 0,109 168 542,34 40-601,-1 1-1,1-1 1,0 1-1,-1-1 1,1 1-1,-1-1 1,1 1 0,-1-1-1,1 1 1,-1 0-1,1-1 1,-1 1-1,0 0 1,1 0 0,-1-1-1,1 1 1,-1 0-1,0 0 1,1 0-1,-1 0 1,0 0-1,1 0 1,-1 0 0,0 0-1,1 0 1,-1 0-1,0 0 1,1 0-1,-1 0 1,1 0 0,-1 1-1,0-1 1,1 0-1,-1 1 1,1-1-1,-1 0 1,1 1-1,-1-1 1,1 0 0,-1 1-1,1-1 1,-1 1-1,1-1 1,-1 1-1,1-1 1,0 1 0,-1-1-1,1 1 1,0 0-1,-1-1 1,1 1-1,0 0 1,-9 43-41,8-42 36,-2 45 1,2 0 0,2 1 0,2-1 0,2 0 0,16 68 0,79 235 0,-50-209 0,6-2 0,6-3 0,6-3 0,6-3 0,6-3 0,4-4 0,6-4 0,6-4 0,155 147 0,-138-166 0,-96-84 0,-1-1 0,1-1 0,1 0 0,0-1 0,23 7 0,-35-14 0,1-1 0,-1 0 0,1 0 0,0 0 0,-1-1 0,1 0 0,0 0 0,-1-1 0,1 0 0,-1 0 0,1-1 0,-1 1 0,1-1 0,-1-1 0,0 1 0,0-1 0,0 0 0,10-7 0,7-7 0,-1 0 0,-1-1 0,22-24 0,-22 21 0,3-2 0,33-41 0,-50 54 0,0-1 0,0 0 0,-1 0 0,0 0 0,-1-1 0,-1 0 0,5-15 0,10-60 0,-3-1 0,6-140 0,-19-181 0,-4 320 0,1 86 0,0-8 0,0 0 0,1 0 0,0 0 0,3-12 0,-4 22 0,0 0 0,0 0 0,0 0 0,1 0 0,-1 0 0,0 0 0,1 0 0,-1 0 0,1 0 0,-1 0 0,1 0 0,-1 0 0,1 0 0,0 0 0,-1 0 0,1 0 0,0 0 0,0 1 0,0-1 0,0 0 0,0 0 0,0 1 0,0-1 0,0 1 0,0-1 0,0 1 0,0 0 0,0-1 0,0 1 0,0 0 0,0 0 0,0-1 0,1 1 0,-1 0 0,0 0 0,0 0 0,0 1 0,0-1 0,0 0 0,0 0 0,1 0 0,-1 1 0,0-1 0,0 1 0,0-1 0,0 1 0,0-1 0,0 1 0,1 1 0,10 7 0,0 1 0,-1 1 0,0 0 0,-1 1 0,0 0 0,-1 0 0,0 1 0,-1 1 0,8 17 0,-4-10 0,134 257 0,-121-226 0,-12-35 0,-13-18 0,1 1 0,-1 0 0,0 0 0,1 0 0,-1 0 0,0 0 0,1 0 0,-1 0 0,0-1 0,0 1 0,1 0 0,-1 0 0,0 0 0,1-1 0,-1 1 0,0 0 0,0 0 0,0-1 0,1 1 0,-1 0 0,0 0 0,0-1 0,0 1 0,0 0 0,1-1 0,-1 1 0,0 0 0,0-1 0,0 1 0,0 0 0,0-1 0,0 1 0,0-1 0,4-45 0,-4 41 0,1-177 0,17-258 0,9 279 0,62-206 0,-86 354 0,1 1 0,0-1 0,1 1 0,1 0 0,0 0 0,12-19 0,-14 27 0,-1 0 0,1 0 0,0 0 0,0 1 0,0 0 0,0-1 0,1 1 0,-1 1 0,1-1 0,0 1 0,-1 0 0,1 0 0,1 0 0,-1 1 0,0-1 0,0 1 0,0 0 0,11 0 0,-4 1 0,-1 0 0,1 1 0,-1 0 0,1 1 0,-1 0 0,0 0 0,0 1 0,0 1 0,0 0 0,0 1 0,-1 0 0,0 0 0,0 1 0,0 0 0,-1 1 0,0 0 0,10 11 0,1 3 0,-2 0 0,-1 2 0,-1 0 0,-1 1 0,23 48 0,-33-61 0,0 1 0,1-1 0,0 0 0,10 14 0,-16-24 0,1 0 0,-1 0 0,1 0 0,0 0 0,-1 0 0,1 0 0,0 0 0,0 0 0,0-1 0,0 1 0,0 0 0,-1 0 0,2-1 0,-1 1 0,0 0 0,0-1 0,0 1 0,0-1 0,0 0 0,0 1 0,0-1 0,1 0 0,-1 1 0,0-1 0,0 0 0,0 0 0,1 0 0,-1 0 0,0 0 0,0-1 0,0 1 0,1 0 0,-1 0 0,0-1 0,0 1 0,0-1 0,0 1 0,0-1 0,0 1 0,0-1 0,0 0 0,0 0 0,1-1 0,6-9 0,-1 0 0,0-1 0,-1 0 0,0 0 0,-1-1 0,0 0 0,-1 0 0,-1 0 0,3-18 0,-5 26 0,72-456 0,-22 110 0,-42 301 0,39-175 0,-40 195 0,2 0 0,1 1 0,1 0 0,2 0 0,19-29 0,-31 54 0,1-1 0,0 1 0,0 0 0,1 0 0,-1 0 0,1 0 0,0 0 0,0 1 0,1 0 0,-1 0 0,0 0 0,1 0 0,0 1 0,0 0 0,0 0 0,0 0 0,0 0 0,0 1 0,0 0 0,0 0 0,1 0 0,-1 1 0,7 0 0,-5 1 0,-1 0 0,1 1 0,0 0 0,0 0 0,-1 0 0,1 1 0,-1 0 0,0 0 0,0 1 0,0 0 0,0 0 0,-1 0 0,0 1 0,0-1 0,0 1 0,8 12 0,40 57 0,-35-46 0,1-1 0,26 29 0,-37-48 0,0-1 0,0 0 0,0 0 0,1 0 0,0-1 0,1 0 0,0-1 0,-1 0 0,2-1 0,16 6 0,-21-9 0,0 1 0,0-1 0,0-1 0,0 1 0,0-1 0,1 0 0,-1-1 0,0 1 0,0-1 0,0-1 0,0 1 0,0-1 0,0 0 0,0 0 0,9-5 0,2-3 0,-1-1 0,0 0 0,28-27 0,67-73 0,-4-5 0,-5-4 0,-6-5 0,130-219 0,-164 232 0,-5-3 0,-6-2 0,38-126 0,-85 230 0,1-1 0,0 0 0,-1 0 0,-1 0 0,0 0 0,-1-1 0,1-28 0,-3 41 13,0 0 0,0 0-1,-1-1 1,1 1-1,-1 0 1,1 0 0,-1 0-1,0 0 1,0 0 0,0 0-1,0 0 1,0 0 0,0 0-1,-1 1 1,1-1 0,-1 0-1,1 1 1,-1-1-1,1 1 1,-1-1 0,0 1-1,0 0 1,0 0 0,0 0-1,0 0 1,-3-1 0,-2 0-227,1 1 1,-1 0 0,1 0-1,-1 0 1,1 1 0,-1 0-1,-8 2 1,-37 5-6613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3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3588 24575,'0'1'0,"1"2"0,7-9 0,53-59 0,89-122 0,-53 62 0,522-668-962,-206 260 404,816-1144-1749,-1141 1553 1580,-28 43-2910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3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3268 24575,'-1'-248'0,"3"-286"0,1 454 0,4 1 0,2-1 0,34-124 0,-28 149 0,3 1 0,2 1 0,3 1 0,2 1 0,60-91 0,-77 130 0,1-1 0,1 2 0,0-1 0,1 1 0,16-13 0,-26 23 0,1 0 0,-1 0 0,1 0 0,-1 0 0,1 0 0,-1 0 0,1 1 0,0-1 0,0 0 0,-1 1 0,1 0 0,0-1 0,0 1 0,-1 0 0,1 0 0,0 0 0,0 0 0,0 0 0,0 0 0,-1 1 0,1-1 0,0 1 0,3 0 0,-2 2 0,1-1 0,0 1 0,-1-1 0,0 1 0,1 0 0,-1 0 0,0 1 0,-1-1 0,5 6 0,6 15 0,0 1 0,-2 1 0,-1-1 0,-1 2 0,-1-1 0,8 49 0,51 390 0,-40 8 0,-18-271 0,-8-192 0,0 25 0,2-1 0,1 0 0,10 39 0,-14-70 0,1 0 0,0 0 0,0 0 0,0 0 0,0 0 0,0-1 0,1 1 0,-1-1 0,1 1 0,0-1 0,0 1 0,0-1 0,0 0 0,0 0 0,0 0 0,1 0 0,4 3 0,-5-5 0,0 1 0,0-1 0,0 0 0,0 0 0,0 0 0,0 0 0,0 0 0,0 0 0,0 0 0,0-1 0,0 1 0,0-1 0,0 0 0,0 1 0,0-1 0,0 0 0,-1 0 0,1 0 0,0 0 0,-1-1 0,1 1 0,-1 0 0,1-1 0,-1 1 0,0-1 0,1 1 0,1-4 0,6-7 0,0-1 0,-1 0 0,0 0 0,-1-1 0,10-28 0,20-83 0,-25 82 0,108-553 0,-47-12 0,-69 578 0,84-944 0,-63 797-682,69-254-1,-75 361-6143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3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37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1016 24575,'-5'5'0,"0"0"0,1 0 0,-1 0 0,1 1 0,0 0 0,1 0 0,-1 0 0,-3 9 0,-5 11 0,-49 107 5,-60 195-1,-18 152-111,-29 220-411,133-511 533,-15 336 0,49-509-15,2 125 0,0-123 0,1-1 0,1 0 0,1 0 0,0 0 0,12 29 0,-13-40 17,1 0 1,0 0-1,0 0 1,0 0 0,1-1-1,0 0 1,0 0-1,0 0 1,1 0 0,-1-1-1,1 0 1,0 0-1,1-1 1,-1 0 0,0 0-1,1 0 1,0 0-1,0-1 1,-1-1 0,1 1-1,0-1 1,12 1-1,9 0 20,0-2-1,0 0 1,-1-2-1,40-8 0,-38 5-36,0-2 0,0-1 0,-1-2 0,-1 0 0,1-2 0,-2-1 0,0-1 0,0-1 0,-1-1 0,-1-2 0,-1 0 0,-1-2 0,0 0 0,-1-1 0,-2-1 0,0-1 0,-1-1 0,-2-1 0,0 0 0,-2-1 0,0 0 0,-2-1 0,9-30 0,0-14 0,-2-1 0,-4-1 0,-3-1 0,5-124 0,-25-296 0,6 462 0,2 32 0,0 0 0,0 0 0,0 0 0,-1 0 0,1 0 0,0 0 0,0 0 0,0 0 0,0 0 0,0 0 0,0 0 0,0 0 0,0 0 0,0 0 0,0 0 0,0 0 0,0 0 0,0 0 0,0-1 0,0 1 0,0 0 0,-1 20 0,-3 927 6,6-511-199,-2-313-169,-9 499-245,-2-450 622,-53 274 1,-85 104-16,110-441-2,-4-3 1,-110 194-1,125-256 2,-1-2 0,-2 0 0,-57 57 0,83-93-2,-1 0 1,0 0 0,-1-1-1,0 0 1,1 0-1,-2 0 1,1-1 0,0 0-1,-1-1 1,-9 4 0,15-7 2,0 1 0,1-1 1,-1 0-1,0 0 0,1 0 1,-1 0-1,0 0 0,1 0 1,-1-1-1,0 1 0,1-1 0,-1 1 1,1-1-1,-1 1 0,0-1 1,1 0-1,-1 0 0,1 0 1,0 0-1,-1 0 0,0-1 1,-1-2 12,0 1 1,1-1-1,-1 0 1,1 0-1,0 0 0,0 0 1,1 0-1,-1-1 1,1 1-1,0 0 1,-1-8-1,-2-17 108,2 0 0,0 0 0,2 0 0,6-44 0,28-133 206,122-400-819,47 3-519,-96 297 518,437-1392-1274,-178 537 699,-46 98 1979,-307 1015-259,-3 0 0,-2 0 0,-2-1 1,-2 0-1,-4-69 0,0 93-653,1 0 0,2 0 0,8-42 0,-7 55 0,-1 18 0,0 31 0,4 448 8,3 61-118,56 106-424,-45-534 540,4-2-1,6-1 1,68 165 0,-75-225-6,2-2 0,3 0 0,3-2 0,1-1 0,3-2 0,60 64 0,-73-89 0,2-1 0,1-1 0,0-1 0,1-1 0,49 24 0,-56-33 0,2-2 0,-1 0 0,1-1 0,0-1 0,1-1 0,-1-1 0,1-1 0,43 1 0,-44-6 40,0-1-1,0-1 1,-1 0 0,1-2 0,-1 0 0,-1-2 0,1 0 0,-1-1 0,-1-1 0,1-1 0,-2-1 0,0-1 0,0 0 0,16-17 0,8-10-37,-2-1 0,-1-3-1,-3-1 1,35-56 0,-6 0-3,-6-3 0,-4-3 0,-4-2 0,-6-2 0,-4-2 0,-5-2 0,-5-1 0,-6-1 0,13-142 0,-38 256 0,1 0 0,-1 0 0,0-1 0,1 1 0,0 0 0,0 0 0,0 0 0,0-1 0,3-4 0,-4 8 0,1-1 0,-1 1 0,0 0 0,0 0 0,1-1 0,-1 1 0,1 0 0,-1 0 0,0 0 0,1-1 0,-1 1 0,0 0 0,1 0 0,-1 0 0,1 0 0,-1 0 0,1 0 0,-1 0 0,0 0 0,1 0 0,-1 0 0,1 0 0,-1 0 0,0 0 0,1 0 0,-1 0 0,1 0 0,-1 0 0,0 1 0,1-1 0,-1 0 0,0 0 0,1 1 0,-1-1 0,0 0 0,1 0 0,-1 1 0,0-1 0,1 0 0,-1 1 0,6 7 0,0 0 0,0 0 0,-1 1 0,-1 0 0,5 9 0,70 156 0,193 397 0,-213-456 0,191 347 0,-247-457 0,0 1 0,0-1 0,1 0 0,-1 0 0,1 0 0,9 8 0,-13-12 0,1-1 0,0 1 0,0-1 0,0 1 0,0-1 0,0 1 0,-1-1 0,1 0 0,0 1 0,0-1 0,0 0 0,0 0 0,0 0 0,0 0 0,0 0 0,0 0 0,0 0 0,0 0 0,0 0 0,0 0 0,0-1 0,0 1 0,0 0 0,0-1 0,0 1 0,-1-1 0,1 1 0,0-1 0,0 1 0,0-1 0,-1 1 0,1-1 0,0 0 0,0 1 0,-1-1 0,1 0 0,-1 0 0,1 1 0,-1-1 0,1 0 0,-1 0 0,1 0 0,-1 0 0,1-1 0,11-25 0,0 0 0,-1-1 0,-2 0 0,7-35 0,-4 18 0,43-163 0,90-309 0,-95 365 0,91-192 0,-128 318 0,51-96 0,-57 111 0,1-1 0,1 1 0,0 1 0,0-1 0,1 2 0,0-1 0,18-12 0,-21 18 0,-1 1 0,1 0 0,-1 0 0,1 1 0,0 0 0,0 0 0,0 0 0,0 1 0,0 0 0,0 1 0,0-1 0,1 1 0,-1 1 0,0-1 0,0 1 0,0 1 0,0-1 0,8 4 0,14 5 0,-1 1 0,0 1 0,26 17 0,-37-21 0,135 75 0,447 212 0,-436-234 0,290 67 0,-406-118 0,0-2 0,1-2 0,68-1 0,-85-6 0,0-2 0,0-1 0,-1-1 0,0-2 0,0-1 0,40-16 0,-24 3 0,-1-2 0,-1-2 0,-1-2 0,-1-1 0,-2-3 0,37-35 0,209-232 0,-229 235 0,105-114 0,103-114 0,-26-19 0,-225 289-151,0-2-1,-1 0 0,-1 0 0,-1-1 1,-1-1-1,-2 1 0,0-2 1,8-50-1,-13 39-6674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3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1974 24575,'-4'-4'0,"-6"12"0,-4 9 0,0 0 0,2 1 0,0 0 0,-9 21 0,2-5 0,-51 100-56,5 2-1,7 3 1,6 3-1,-41 176 1,53-139-15,8 1 0,7 2 0,0 209 1,23-354 70,2 0 0,2 0 0,1-1 0,13 58 0,-16-89 4,2-1 0,-1 1 1,0 0-1,1 0 0,0-1 1,0 1-1,0-1 1,0 0-1,1 0 0,0 0 1,0 0-1,0 0 0,0 0 1,1-1-1,-1 1 0,1-1 1,0 0-1,0 0 0,0-1 1,0 1-1,1-1 0,-1 0 1,1 0-1,-1 0 0,1-1 1,0 1-1,0-1 0,0 0 1,-1-1-1,1 1 0,0-1 1,0 0-1,0 0 0,0 0 1,0-1-1,0 0 0,7-2 1,8-3 33,0-1 0,-1-1 1,0 0-1,-1-1 0,0-2 0,0 0 1,28-22-1,4-12-52,-1-1 0,-2-3 0,-3-2 0,-2-1 0,-2-3 0,-3-1 0,54-107 0,-27 27-187,-7-3-1,56-203 0,-45 69 202,50-438 0,-116 691 0,1 0 0,7-28 0,-10 48 0,0 0 0,0 0 0,0-1 0,0 1 0,0 0 0,0 0 0,0-1 0,0 1 0,1 0 0,-1 0 0,0 0 0,0-1 0,0 1 0,0 0 0,0 0 0,0 0 0,0-1 0,1 1 0,-1 0 0,0 0 0,0 0 0,0 0 0,0-1 0,1 1 0,-1 0 0,0 0 0,0 0 0,0 0 0,0 0 0,1 0 0,-1 0 0,0 0 0,0-1 0,1 1 0,-1 0 0,0 0 0,0 0 0,0 0 0,1 0 0,-1 0 0,0 0 0,0 0 0,1 0 0,-1 1 0,0-1 0,0 0 0,0 0 0,1 0 0,-1 0 0,0 0 0,0 0 0,0 0 0,1 0 0,-1 1 0,0-1 0,10 24 0,7 57 0,12 136 0,-22-149 0,78 909-1588,-34-340 1252,0-107-293,52 689-636,-100-1170 1247,1-2 107,-2 0-1,-6 64 1,-1-98 407,-1-26 1,-4-36 81,3-1 0,-3-96 0,7 81-185,-8-247-18,36-2133-1973,121 1136 1055,-2 30 13,-143 1258 530,6-198 0,-14 167 390,7 52-363,0-1 0,0 1 0,0 0 0,0-1 0,0 1 0,0-1 0,0 1 0,0 0 1,0-1-1,0 1 0,-1 0 0,1-1 0,0 1 0,0-1 0,0 1 0,0 0 0,-1-1 0,1 1 0,0 0 1,0 0-1,-1-1 0,1 1 0,0 0 0,-1 0 0,1-1 0,0 1 0,-1 0 0,1 0 0,0 0 0,-1-1 1,1 1-1,0 0 0,-1 0 0,1 0 0,-1 0 0,1 0 0,0 0 0,-1 0 0,1 0 0,-1 0 0,1 0 1,0 0-1,-1 0 0,1 0 0,0 0 0,-1 0 0,1 0 0,-1 1 0,1-1 0,0 0 0,-1 0 0,1 0 1,0 1-1,-1-1 0,1 0 0,0 0 0,0 1 0,-1-1 0,1 0 0,0 0 0,0 1 0,-1-1 0,1 0 1,0 1-1,0-1 0,-1 1 0,-12 29 308,5 1-69,2 0-1,1 0 0,-2 63 0,13 103-309,13 9-270,76 345-1,113 196-91,-125-497 406,208 429 0,-223-549 0,7-3 0,4-4 0,6-3 0,176 190 0,-246-294 0,95 90 0,-98-96 0,0 0 0,0-1 0,1-1 0,0 0 0,1 0 0,27 10 0,-37-17 0,-1 0 0,1 0 0,0 0 0,-1-1 0,1 1 0,0-1 0,0 0 0,-1 0 0,1 0 0,0 0 0,0-1 0,-1 1 0,1-1 0,0 0 0,-1 0 0,1-1 0,-1 1 0,1-1 0,-1 0 0,0 0 0,0 0 0,6-4 0,-1-2 0,-1 0 0,0-1 0,0 0 0,-1 0 0,0-1 0,9-19 0,15-38 0,-3-1 0,-2-2 0,22-111 0,25-233 0,-66 369 0,53-454-60,19-116 1155,-78 611-1095,1 0 0,-1 0 0,1 0 0,0 0 0,1 0 0,-1 0 0,0 0 0,1 0 0,0 0 0,0 1 0,0-1 0,1 1 0,3-5 0,-6 8 0,1-1 0,0 1 0,-1 0 0,1 0 0,0-1 0,-1 1 0,1 0 0,0 0 0,0 0 0,-1 0 0,1-1 0,0 1 0,-1 0 0,1 0 0,0 0 0,0 1 0,-1-1 0,1 0 0,0 0 0,-1 0 0,1 1 0,0-1 0,-1 0 0,1 0 0,0 1 0,-1-1 0,2 1 0,1 2 0,0-1 0,0 1 0,-1 0 0,1 0 0,-1 0 0,1 0 0,-1 1 0,2 3 0,21 43 0,-3 1 0,-2 1 0,-2 1 0,12 63 0,-5-27 0,56 241 0,-7-26 0,-71-291 0,1 0 0,1 0 0,8 16 0,-13-28 0,0-1 0,0 1 0,0 0 0,1-1 0,-1 1 0,0 0 0,1 0 0,-1-1 0,1 1 0,-1-1 0,1 1 0,-1 0 0,1-1 0,-1 1 0,1-1 0,-1 1 0,1-1 0,0 1 0,-1-1 0,1 0 0,0 1 0,0-1 0,-1 0 0,1 0 0,0 1 0,-1-1 0,1 0 0,0 0 0,0 0 0,0 0 0,-1 0 0,1 0 0,0 0 0,0 0 0,-1 0 0,1 0 0,0 0 0,0-1 0,-1 1 0,1 0 0,0-1 0,0 1 0,-1 0 0,1-1 0,-1 1 0,1-1 0,0 1 0,-1-1 0,1 1 0,-1-1 0,1 1 0,-1-1 0,1 0 0,0-1 0,23-44 0,11-55 0,24-116 0,-25 85 0,16-56 0,60-213 0,-103 371 0,2 0 0,1 1 0,1 0 0,2 1 0,1 0 0,20-30 0,-32 55 0,-1 1 0,1-1 0,0 1 0,0 0 0,0 0 0,0 0 0,0 0 0,1 0 0,-1 0 0,1 0 0,-1 1 0,1-1 0,-1 1 0,1 0 0,0 0 0,0 0 0,0 0 0,0 0 0,-1 1 0,1-1 0,0 1 0,0 0 0,4 0 0,1 2 0,-1 0 0,0 1 0,0 0 0,-1 0 0,1 0 0,-1 1 0,1 0 0,-1 0 0,6 7 0,172 147 0,-61-48 0,19 7-169,229 143-1,-263-196 86,3-4-1,2-5 0,126 41 0,-216-87 85,1-1 0,1-1 0,-1-2 0,40 5 0,-57-10 0,-1 0 0,1 0 0,0 0 0,-1-1 0,1 0 0,-1 0 0,0-1 0,1 0 0,-1 0 0,0 0 0,0-1 0,0 0 0,0 0 0,-1 0 0,1-1 0,-1 0 0,0 0 0,0 0 0,0-1 0,-1 0 0,8-9 0,-4 2 0,-1-1 0,0 1 0,-1-1 0,0-1 0,-1 1 0,4-18 0,16-88 0,-24 113 0,40-264 421,54-279-1529,-78 476-5718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4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6391 24575,'2'-36'0,"1"0"0,2 0 0,1 1 0,2-1 0,20-52 0,-22 68 0,515-1378-2648,122 50 866,-271 660-303,47 40 1668,-345 551 168,3 3 0,5 4 0,159-137-1,-177 176 284,2 3 0,2 3 0,2 4-1,1 2 1,2 3 0,115-38-1,-82 43-24,2 6-1,0 4 0,1 5 0,1 5 0,163 4 0,-198 9-8,0 4 0,0 3 0,-1 3 0,-1 4 0,81 27 0,-67-11 0,-1 4 0,-2 4 0,141 89 0,17 39 149,-7 11-1,340 336 0,358 490 258,-465-462-354,442 486 47,-509-642 519,-399-385-611,18 16 105,1 0 1,1-1-1,0-1 1,1-2-1,1 0 0,33 14 1,-55-27-51,1 0 0,-1 0-1,1-1 1,-1 1 0,1-1 0,0 1 0,-1-1 0,1 0 0,0 0 0,-1 0 0,1 0 0,0-1 0,-1 1 0,1-1 0,0 1 0,-1-1-1,1 0 1,-1 0 0,1 0 0,-1-1 0,0 1 0,0 0 0,1-1 0,-1 0 0,2-2 0,2-2 227,0-1 0,-1-1 0,0 1-1,-1-1 1,8-16 0,-7 13 155,142-271 469,75-164-383,-170 316-530,-7-3 0,-5-2 0,30-184 0,9-413 0,-74 300 0,-11 363 0,-2-1 0,-3 1 0,-3 1 0,-28-79 0,5 51-74,-5 1-1,-4 3 0,-4 1 0,-4 3 1,-4 2-1,-95-110 0,-451-420-481,577 591 555,-197-182 1,-223-221 0,367 331 0,0 2 0,79 93 12,0 1 1,-1-1 0,1 1 0,-1-1 0,1 1 0,-1 0 0,0 0-1,0 0 1,1 0 0,-1 0 0,0 0 0,0 0 0,0 1 0,0-1 0,0 1-1,0-1 1,0 1 0,0 0 0,0 0 0,0 0 0,0 0 0,0 0-1,0 0 1,0 0 0,0 1 0,0-1 0,0 1 0,0 0 0,0-1-1,0 1 1,1 0 0,-1 0 0,0 0 0,0 0 0,1 1 0,-1-1 0,1 0-1,-1 1 1,1-1 0,-1 1 0,-1 2 0,-4 6 77,-1 0 0,2 0 0,0 0 0,0 1 0,-7 19 0,-61 213-90,71-234 0,-11 64 0,2 0 0,-2 134 0,11-155 0,-10 370-212,-12 189-420,-6-280-136,-131 575 1,102-675 631,-11-3 1,-10-3-1,-138 272 0,140-350-154,-7-3 0,-6-5-1,-208 243 1,166-240 0,-5-7-1,-7-5 1,-176 121 0,-740 408-1218,-51-99-1,623-335 1371,78-54-414,88-50 578,-51 16 778,294-107-874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43.1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3664,'6'0,"1"-22,0-30,-1-44,-2-34,-1-39,-2-24,0-12,-1-5,0 17,-1 30,1 27,0 30,0 22,5 31,13 36,15 43,1 33,7 24,6 19,-3 9,6 14,1-9,-4-8,3-6,14 3,-4-12,-6-15,-13-17,-13-34,-11-44,-4-64,9-56,-1-67,2-53,-3-44,-5-32,-5-9,-4 4,2 20,1 54,-3 60,5 60,-1 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43.6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0 241,'6'-16,"7"-34,7-35,-1-4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45.2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203 3289,'-5'6,"-8"29,-13 53,-7 45,-3 55,3 29,9 22,7 25,8 2,4-1,4-12,1-27,1-40,7-47,6-41,7-38,5-28,15-20,29-13,12-16,15-44,14-57,-8-52,-14-25,-13-29,-18-4,-14 3,-15 24,-11 29,-10 38,-6 70,3 73,5 97,13 90,8 84,14 67,12 68,7 52,3 25,2-17,-11-39,-15-60,-16-72,-11-77,-15-71,-18-68,-12-65,-23-81,-20-86,-13-85,-5-65,3-53,11-63,18-44,18-23,17-13,12 5,8 7,5 18,6 5,14-20,20-7,8 6,1 35,-2 37,1 48,-8 35,-11 38,-10 47,-10 45,-6 72,-4 101,-2 104,-1 86,0 69,6 39,13 15,20-3,10-24,13-24,8-37,-3-43,-11-38,-11-40,-6-36,12-41,10-74,10-63,0-50,5-21,0-16,-7 1,-8 20,-10 48,-2 83,14 85,24 95,25 70,10 38,8-3,-14-29,-14-40,-19-53,-23-60,-16-75,-4-76,3-58,-1-34,5-9,0 25,-3 39,-7 45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0.978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134 3276,'0'-11,"0"-26,0-23,0-24,0-19,0-31,-5-32,-8-26,-7-8,-6-9,2-3,5 8,5 17,6 17,3 32,15 73,5 92,5 96,11 72,0 64,-5 32,-2-6,-5-29,1-47,7-60,4-59,-2-58,4-49,9-40,1-31,-6-12,-3 5,-3 8,-6 7,-8 7,-6-1,1 0,-3-8,9-13,2-24,2-24,-2-32,-5-15,-5-2,2-2,4 10,-1 20,3 15,-2 28,2 34,-2 27,-3 17,0 12,0 4,2-9,4-4,5-1,3-10,3 9,-3 34,-2 46,-4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1.308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0 520,'6'-11,"7"-48,7-53,6-57,-2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4.048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560 4869,'-11'34,"-9"37,-19 69,-23 77,-19 56,-12 38,4 4,18-18,20-48,20-50,19-59,30-53,27-42,24-28,26-17,15-14,22-16,15-19,12-18,-17-4,-21-11,-26-8,-28-12,-27-10,-19-8,-14-6,-7-4,-5 10,0 13,-1 20,2 19,1 27,1 48,1 55,1 74,11 62,21 60,37 57,30 36,20 19,1-14,-14-29,-21-37,-23-40,-23-41,-18-39,-13-31,-13-29,-11-28,-14-21,-30-11,-32-2,-17-10,-7-11,0-10,9-14,16-18,14-24,13-15,19-38,16-37,13-29,10-32,5-28,3-22,18-30,22-31,21-24,26-52,27-39,16-54,1-13,1-14,-12-4,-4-7,0-16,-9 20,-18 35,-24 58,-17 55,-19 44,-13 35,-10 44,-7 39,-3 47,-1 31,-1 25,-4 28,-2 19,-10 17,-6 24,-6 40,4 48,6 47,7 46,5 48,6 41,2 25,14 18,15 1,25-3,32-15,29-24,7-36,-1-41,-15-47,-20-43,-18-27,-15-22,-11-36,-12-32,-5-41,-7-28,0-21,2-21,10-11,5-10,-3 3,-1 10,6 22,-4 19,-6 14,-2 10,0 5,2 8,2 8,-3 7,5-7,4 6,1 9,0 11,6 8,7 8,1 26,26 48,33 63,27 48,23 43,18 23,13 3,-4-19,-21-43,-28-41,-32-46,-32-57,-18-67,4-92,20-86,25-70,6-54,13-44,1-9,-8 10,-18 52,-14 58,-22 62,-20 58,-12 49,6 50,3 49,17 62,22 52,14 38,9 15,4-12,-10-22,-15-30,-11-34,-15-41,-6-48,0-45,-2-62,13-50,9-40,9-24,14-16,14-5,6 24,-9 41,-17 52,-17 49,-14 29,-5 30,18 36,19 23,52 17,29 11,15-3,-12-11,-29-14,-28-17,-31-16,-26-36,-14-22,-16-17,-11-7,-8 6,-4 11,-9 16,-14 18,-14 14,-23 11,-23 7,1 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4.726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2332,'5'-5,"30"-24,20-30,28-26,28-27,22-22,39-27,35-13,31-11,36-2,33-12,36-7,9 5,-10 8,-42 26,-60 31,-71 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7.6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3965 0,'-31'2,"0"1,0 1,0 2,-51 16,48-12,-93 30,-167 75,-119 85,-1039 637,761-341,565-391,4 6,5 6,-117 151,211-240,1 1,2 1,1 0,1 2,-18 45,34-72,0 1,0-1,1 0,0 1,0-1,0 1,1-1,0 1,0-1,0 1,1-1,-1 1,1-1,1 1,-1-1,1 0,0 0,0 0,0 0,1 0,0 0,0 0,5 6,6 2,0-1,0 1,1-2,1 0,26 13,-16-9,688 392,-568-334,3-7,4-7,163 41,-10-34,-235-56,1-3,97-2,-132-6,1-1,-1-2,0-2,-1-1,1-2,-1-2,-1-1,0-1,-1-2,-1-2,0-1,-1-1,-1-2,49-42,-25 9,-3-2,-2-3,52-79,112-209,-94 144,-96 164,2 1,2 0,41-43,-56 68,0 1,1 0,1 1,0 0,1 2,-1-1,2 2,-1 0,1 1,1 1,21-6,-5 6,1 1,0 1,1 3,-1 0,0 2,51 8,-57-4,1 2,-1 0,0 2,0 1,-1 1,-1 1,47 29,-58-29,-1 0,0 1,0 1,-2 0,0 1,0 1,-1 0,-1 0,-1 1,-1 0,0 1,-1 0,6 21,2 14,-3 0,-3 1,7 83,-12-46,-3 1,-4-1,-5 1,-3-1,-4-1,-5 0,-3-1,-43 110,17-80,-6-2,-4-2,-6-3,-4-3,-106 128,138-190,-3-1,-1-3,-2-1,-3-2,-68 49,51-52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7:59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4345,'96'-1662,"14"805,-69 635,128-393,-138 531,3 1,62-106,-67 141,2 2,2 1,1 1,76-72,-94 101,1 1,0 0,1 2,0 0,1 1,35-15,-51 24,0 1,0 0,0 0,1 0,-1 0,0 1,0-1,1 1,-1 0,0 0,1 0,-1 0,0 1,1-1,3 2,-4 0,0 0,0 0,0 0,0 1,0-1,-1 1,1-1,-1 1,0 0,1 0,-1 0,-1 0,1 1,2 6,11 31,-2 1,-1 1,-3 0,-1 0,1 49,30 500,-34 10,-4-415,-4 307,9 475,11-764,-15-193,-1 0,2 0,-1-1,2 1,-1-1,2 0,9 19,-13-29,0 1,0-1,0 0,0 0,0 1,0-1,0 0,1 0,-1 0,0-1,1 1,-1 0,1 0,-1-1,1 1,-1-1,1 1,-1-1,1 0,0 1,-1-1,1 0,0 0,-1 0,1-1,-1 1,1 0,0 0,-1-1,1 1,-1-1,1 0,-1 1,1-1,-1 0,3-2,5-3,0-1,-1 0,0-1,0 0,0 0,-1-1,-1 0,1 0,6-14,49-108,-51 105,322-878,-70-31,56-532,-313 1415,-6 38,2 0,0 0,0 0,1 0,1 1,0-1,9-18,-13 32,0-1,0 1,0 0,1-1,-1 1,0-1,1 1,-1 0,0-1,1 1,-1 0,0-1,1 1,-1 0,0 0,1-1,-1 1,1 0,-1 0,1 0,-1 0,1 0,-1-1,0 1,1 0,-1 0,1 0,-1 0,1 0,0 1,12 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00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0 575,'11'0,"4"-11,-1-20,-3-38,3-46,4-60,-1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5087 24575,'-1'-29'0,"-2"1"0,-1-1 0,-10-38 0,1 9 0,-252-961-1341,55 246 567,50 27 801,119 497 40,-7-256 1,47 486-49,-1-9 16,1 0-1,1 0 1,1 1 0,1-1 0,2 0 0,7-28 0,-10 53 27,0 0 0,0 0-1,0 0 1,1 1 0,-1-1 0,1 0-1,0 1 1,-1-1 0,1 1 0,0 0-1,1 0 1,-1-1 0,0 1 0,0 1-1,1-1 1,-1 0 0,1 0 0,0 1-1,0 0 1,-1-1 0,1 1-1,0 0 1,0 0 0,4 0 0,-2 0-53,0 1 1,1 0 0,-1 0 0,0 0 0,0 1-1,0 0 1,1-1 0,-1 2 0,0-1-1,0 1 1,0 0 0,-1 0 0,1 0-1,5 4 1,2 2-10,-1 0 0,0 1 0,-1 0 0,0 1 0,0 0 0,-1 0 0,9 14 0,55 95 0,-16-8-67,69 188 0,15 135-969,66 365 743,-40 3 351,-156-742-58,-1-2 0,34 105 0,-43-159 0,0-1 0,1 0 0,-1 1 0,1-1 0,0 0 0,-1 0 0,1 0 0,1 0 0,-1 0 0,0-1 0,1 1 0,-1 0 0,5 2 0,-6-5 0,0 1 0,1 0 0,-1-1 0,1 1 0,-1-1 0,1 0 0,-1 1 0,1-1 0,-1 0 0,1 0 0,-1 0 0,1 0 0,-1 0 0,1 0 0,-1-1 0,1 1 0,-1 0 0,1-1 0,-1 1 0,1-1 0,1-1 0,6-4 0,0 0 0,-1-1 0,0-1 0,-1 1 0,0-1 0,0 0 0,7-11 0,107-145 703,189-339-1,-296 472-702,-1 1 0,-2-2 0,0 0 0,-3 0 0,10-61 0,-2-165 0,-15 230 0,3-1461 0,-7 814 0,3-85 0,0 753-85,-1-3-171,1 0 0,1 0 0,0 1 0,3-17 0,3 9-6570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01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558 6575,'-2'1,"-1"-1,1 1,0 0,0 0,-1 0,1 0,0 1,0-1,0 0,0 1,1 0,-1-1,0 1,1 0,-1 0,1 0,-1 0,1 0,0 0,0 0,-1 3,-4 4,-29 51,2 1,-31 83,-38 147,38-63,-70 465,58 249,72-248,11-582,5 0,4-1,6-1,39 119,-49-192,1 0,2-2,2 0,1 0,45 62,-55-87,0 0,1 0,-1-1,2-1,-1 1,1-2,1 1,-1-1,1-1,1 0,-1 0,1-1,0-1,0 0,0 0,0-2,1 1,-1-1,1-1,0 0,25-3,-13-2,0-1,1-1,-2-1,1-1,-1-2,30-15,6-8,75-56,-36 14,-2-4,-4-4,-4-5,-4-3,99-137,-100 106,-4-4,-6-2,-6-4,63-174,32-238,-87 267,-58 227,-18 51,0-1,0 0,0 0,0 1,0-1,0 0,0 0,0 0,0 1,0-1,1 0,-1 0,0 1,0-1,0 0,0 0,0 0,0 0,1 1,-1-1,0 0,0 0,0 0,0 0,1 0,-1 1,0-1,0 0,1 0,-1 0,0 0,0 0,0 0,1 0,-1 0,0 0,0 0,1 0,-1 0,0 0,0 0,0 0,1 0,-1 0,0 0,0 0,1 0,-1 0,0-1,0 1,0 0,1 0,-1 0,0 0,0 0,0-1,0 1,0 0,1 0,-1 0,0 0,0-1,0 1,0 0,0 0,0-1,0 1,1 0,2 20,-1 1,0 32,-2 208,-4 171,-3 175,2 171,0 165,3 112,-8 999,-18-1187,-31-160,-26-163,-21-152,82-323,-48 94,58-137,0-2,-2 1,-1-2,-1 0,-40 40,48-55,1 1,-1-2,0 1,-1-2,0 1,0-1,-1-1,-22 8,25-11,0 0,0-1,0 0,0 0,-1-1,1 0,0-1,0 0,0 0,0-1,0 0,0-1,-9-4,-1-1,0-2,1 0,1-1,-1-1,2 0,-1-2,-27-29,17 12,1-2,1 0,-31-57,25 30,3 0,3-2,-26-95,10-10,-23-209,2-393,69-219,81-203,115-498,75 10,510-1690,-444 2240,2 124,-16 111,-20 103,-42 113,-52 110,-61 101,-56 99,-71 243,20-209,-47 321,2-18,-3-57,-1 80,0 1,0 0,-1-1,1 1,-1 0,-1 0,0 0,0 0,0 1,-1-1,0 1,-8-11,9 14,-1 0,1 0,-1 0,0 1,0-1,0 1,0 0,0 0,-1 0,1 1,-1-1,1 1,-1 0,0 1,-7-1,-7 0,-1 2,-27 4,23-3,11-1,1 1,-1 0,1 0,0 1,0 1,0 0,-14 7,18-7,1 1,0 0,0 1,1-1,0 1,0 1,0-1,1 1,-1 0,2 0,-1 1,-4 8,-4 13,1 0,2 1,0 0,-6 39,-14 143,9 110,35 79,59 79,64 69,-23-209,16-4,14-7,234 391,-75-249,-208-337,7-5,4-4,210 189,-245-255,3-4,162 93,-172-116,1-3,1-2,1-3,107 22,-104-31,-1-4,2-3,-1-3,76-4,-116-3,0-1,-1-1,0-1,0-2,0-1,-1-1,0-2,-1-1,0 0,-1-2,0-2,32-24,-24 10,-1-1,-2-1,42-56,68-127,-33 22,141-352,16-225,-34-139,-223 871,21-61,-28 97,-1 0,1 0,0 0,0 0,0 0,1 1,-1-1,0 0,1 1,-1-1,1 1,-1-1,3 0,-4 1,1 1,0 0,0 0,0 0,-1 0,1 0,0 0,0 0,0 0,-1 0,1 0,0 0,0 0,-1 0,1 1,0-1,0 0,-1 1,1-1,0 0,-1 1,1-1,0 1,-1-1,1 1,-1-1,2 2,7 10,-1 0,0 0,-1 1,-1 0,11 28,119 340,13 31,91 130,-159-384,134 195,-198-328,0 0,2 0,0-2,2 0,0-2,41 32,-57-50,0 1,0-1,1 0,-1 0,1-1,0 1,-1-1,1-1,0 1,0-1,1 0,-1 0,0-1,0 0,0 0,0 0,1-1,-1 0,0 0,0-1,0 1,0-1,-1-1,1 1,0-1,8-5,14-9,-1 0,-1-2,36-32,71-82,-101 100,512-595,-51-39,-366 495,-126 172,9-15,2 2,0-1,1 2,22-18,-32 28,1-1,-1 1,1 0,-1 1,1-1,0 0,0 1,0 0,0 0,0 0,0 1,0-1,0 1,0 0,0 0,0 1,1-1,-1 1,0 0,0 0,0 0,-1 0,1 1,6 2,3 6,0-1,0 1,-1 1,0 0,-1 1,16 22,236 335,-66-82,51 25,-189-246,3-4,103 83,-135-123,0-1,2-1,0-2,0-1,57 20,-62-29,0-1,1-1,-1-1,1-2,0 0,0-2,0-1,32-4,-15-3,0-2,-1-2,79-31,-12-6,-2-4,201-132,-157 75,175-161,-210 158,-5-4,-5-5,-6-5,-5-4,-6-4,75-150,-80 109,51-89,-131 257,4-11,-10 18,0-1,0 1,0-1,0 1,0-1,0 1,0-1,0 1,-1-1,1 1,0-1,0 1,0 0,-1-1,1 1,0-1,-1 1,1 0,0-1,-1 1,1 0,0-1,-1 1,1 0,-1 0,1-1,-1 1,1 0,-1 0,1 0,0 0,-1 0,1 0,-1-1,1 1,-1 0,1 0,-1 0,1 1,-1-1,0 0,-59 0,-21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02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5338,'0'1,"0"0,0 0,0-1,0 1,1 0,-1 0,0 0,0-1,1 1,-1 0,0-1,1 1,-1 0,1-1,-1 1,1 0,-1-1,1 1,-1-1,1 1,0-1,-1 1,1-1,0 0,-1 1,1-1,0 0,-1 1,1-1,0 0,0 0,0 0,-1 1,1-1,0 0,1-1,34-5,-1-11,0-1,-1-2,52-39,-28 18,544-354,685-332,-364 277,221-66,191-28,2138-690,44 228,-2673 809,-240 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14.3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6122,'-4'-10,"0"0,0-1,1 0,1 0,-3-19,1-1,-88-578,-23-1079,114 1638,8-188,-5 214,1 1,2-1,0 1,1 0,2 0,0 1,18-34,-20 46,0 1,1 1,-1-1,2 1,-1 0,1 1,0 0,1 0,0 0,0 1,14-6,-16 8,0 1,1 0,0 1,-1 0,1 0,0 0,0 1,0 0,0 1,0 0,0 0,0 1,0 0,0 0,0 1,10 3,-3 1,-1 1,1 0,-1 1,-1 1,1 0,-2 1,1 0,-1 1,-1 0,18 23,-2 3,-2 1,36 70,-2 18,-6 2,58 209,36 288,-114-472,13 62,71 303,-113-500,4 18,2-1,1 0,1-1,26 49,-38-82,1 1,0-1,0 1,0-1,0 1,0-1,0 0,1 0,-1 0,0 1,1-1,-1-1,1 1,-1 0,1 0,2 1,-3-2,0 0,0 0,0 0,0 0,0-1,0 1,0 0,0 0,0-1,0 1,0 0,0-1,0 1,0-1,-1 1,1-1,0 0,0 1,0-1,0-1,5-5,-1 0,0-1,-1 1,0-1,4-11,-7 18,25-69,-4-1,25-135,193-1343,-96 532,54-103,68 15,-222 957,63-144,-103 281,27-52,-28 60,-1-1,1 0,0 1,0-1,0 1,0 0,0 0,1 0,0 1,-1-1,1 1,7-3,11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14.8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1 575,'5'-16,"8"-51,18-51,31-68,6-1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8T15:38:16.2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978 5192,'-46'29,"1"3,2 1,2 3,0 1,-46 57,30-18,3 3,3 2,4 2,4 2,-57 159,35-43,-59 318,68-180,-21 515,80-422,3-358,3-1,4-1,37 125,-40-166,2-1,1 0,2 0,0-2,2 1,22 27,-32-48,-1 0,1 0,0 0,1-1,0 0,0-1,0 1,1-2,0 1,0-1,1 0,-1-1,1 0,0-1,0 0,0 0,1-1,-1-1,0 0,1 0,-1-1,14-1,-10-1,0-1,-1-1,1 0,-1-1,0-1,-1 0,18-10,-4-2,-1 0,34-32,-4-4,-2-2,75-107,70-149,-64 72,-11-6,-10-5,112-374,-220 606,39-112,-43 128,0-1,1 1,-1 0,1 1,-1-1,1 0,0 0,0 1,0-1,1 1,-1-1,1 1,2-2,-4 4,-1 0,1 0,0-1,0 1,0 0,-1 0,1 0,0 0,0 0,0 0,0 1,-1-1,1 0,0 0,0 1,0-1,-1 0,1 1,0-1,-1 1,1-1,0 0,-1 1,1 0,0-1,-1 1,1-1,-1 1,1 0,-1 0,1 1,6 11,0 1,-2 0,0 0,6 27,44 212,10 153,-2 130,35 1013,-71-2,-27-1166,-5-121,4-236,0 1,-2 0,-1-1,-8 25,11-46,0-1,0 1,0-1,0 1,0-1,-1 0,1 1,-1-1,0 0,0 0,-3 3,4-5,0 1,1-1,-1 1,0-1,0 1,0-1,0 0,0 0,0 1,0-1,0 0,0 0,0 0,0 0,0 0,0 0,0-1,0 1,0 0,0 0,0-1,0 1,0 0,0-1,-1 0,-5-6,0 0,0 0,0-1,1 0,0 0,1 0,0-1,0 1,1-1,-4-12,-18-43,-27-110,-31-214,-10-151,8-129,-58-1622,163 1121,112 8,171-102,129 43,89 35,45 28,-409 839,-146 297,40-83,40-120,-88 218,0 1,-1 0,1-1,-1 1,0-1,-1 1,1-1,-1 0,0 1,0-1,-1 0,-2-9,3 14,-1 0,1 0,-1 0,0 0,1 0,-1 0,0 0,0 0,0 0,0 0,0 1,0-1,0 0,0 0,0 1,0-1,0 1,0-1,0 1,-1-1,0 1,-2-1,0 1,1 0,-1 0,1 1,-1-1,1 1,-1-1,1 1,-1 0,-5 3,0 0,0 0,0 1,1 0,0 1,0 0,0 0,0 1,1 0,-8 9,-1 4,1 1,1 0,-12 27,-2 8,-36 112,22-25,-43 282,26 165,42-279,13 1,38 325,-9-430,9-2,9-2,9-2,82 207,39-7,-133-323,3-1,98 129,-137-200,0 0,1 0,0 0,0-1,1 0,0 0,0 0,0-1,0 0,0 0,1 0,0-1,0 0,0 0,9 2,-7-5,0 0,0 0,0-1,0 0,0-1,0 0,0 0,0-1,-1 0,1-1,-1 0,14-9,82-50,105-84,-162 112,362-278,-15-17,450-486,-654 610,-165 179,0 1,2 1,48-34,-70 56,-1 0,1 0,0 0,0 1,0 0,0 0,0 0,1 0,-1 1,1 0,-1 0,1 1,-1-1,1 1,-1 1,1-1,0 1,-1-1,0 2,1-1,-1 1,0-1,1 1,8 5,-3 2,-1-1,1 1,-1 1,-1 0,0 1,0-1,-1 2,-1-1,8 15,13 28,-3 1,26 81,127 462,-30-91,-135-465,119 347,-93-294,96 174,-125-252,0-1,1 0,1 0,0-2,15 15,-24-27,-1 0,0 0,1 1,-1-2,1 1,0 0,-1 0,1-1,0 0,0 0,0 1,0-2,0 1,0 0,1-1,-1 1,0-1,0 0,0 0,0 0,1 0,-1-1,0 1,0-1,0 0,0 0,0 0,3-2,3-3,-1 0,0-1,0 0,0 0,-1 0,0-1,11-17,30-52,-4-2,-3-1,41-113,245-811,-159 449,-63 237,-97 296,-6 13,1 0,0 0,0 1,1-1,0 1,0 0,1 0,0 1,1-1,6-6,-11 13,1 0,-1 0,1 0,0 1,0-1,-1 0,1 1,0 0,0-1,0 1,0 0,-1 0,1 0,0 0,0 0,0 0,0 0,0 1,-1-1,1 1,0-1,0 1,-1 0,1-1,0 1,-1 0,1 0,-1 0,1 1,-1-1,2 2,7 5,-1 1,-1 0,11 14,-16-19,32 45,-7-2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24575,'6'-5'0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6670 24575,'-2'80'3,"-22"132"-1,-33 76-28,17-98-205,-29 215-190,17 3 0,2 425 1,49-715 512,25 217 0,-17-293-72,1 0 0,2 0 1,2-1-1,2-1 1,1 0-1,2-1 1,2-1-1,34 52 0,-42-75-10,0-1 0,2 0-1,0 0 1,0-2-1,1 1 1,0-2-1,1 0 1,1 0-1,19 9 1,-11-9 30,-1-1 0,2-1-1,0-1 1,0-1 0,50 6 0,-27-8 49,1-3-1,-1-3 1,1-1 0,-1-2 0,0-3-1,69-17 1,-65 9-59,-1-2 0,0-2 0,-1-3 0,-2-2 0,73-46 0,-63 30-23,-1-4 0,-3-1 0,88-95 0,-73 59-10,-4-3 0,-3-3 1,-5-3-1,-3-2 0,71-170 0,-92 177 3,-5-1 0,-3-1 0,-4-2 0,-4 0 0,-4-1 0,-4 0 0,-4 0 0,-11-159 0,5 242 0,1-4 0,0 0 0,-1 1 0,0-1 0,-1 0 0,0 1 0,-1-1 0,-8-18 0,11 28 0,0 1 0,0-1 0,0 1 0,-1 0 0,1-1 0,0 1 0,0 0 0,-1-1 0,1 1 0,0 0 0,0-1 0,-1 1 0,1 0 0,0 0 0,-1-1 0,1 1 0,0 0 0,-1 0 0,1 0 0,-1 0 0,1-1 0,0 1 0,-1 0 0,1 0 0,-1 0 0,1 0 0,0 0 0,-1 0 0,1 0 0,-1 0 0,1 0 0,0 0 0,-1 0 0,1 0 0,-1 0 0,1 1 0,0-1 0,-1 0 0,1 0 0,-1 0 0,1 0 0,0 1 0,-1-1 0,1 0 0,0 0 0,-1 1 0,1-1 0,0 0 0,0 1 0,-1-1 0,1 0 0,0 1 0,0-1 0,-1 1 0,-5 11 0,1 0 0,0 0 0,0 0 0,1 0 0,1 1 0,0 0 0,1 0 0,0-1 0,0 24 0,-1-2 0,-29 486-7,27 15-866,5-297-54,16 805-290,65-7-442,47-104 1654,28 248-1055,-153-1156 1076,6 61 121,-2 125 1,-7-201 10,-1 0 0,0 0 0,0 0 0,0 0-1,-2 0 1,1-1 0,-1 1 0,-7 15 0,8-21-47,0 1-1,-1-1 0,1 0 1,-1-1-1,0 1 0,0 0 1,0-1-1,0 0 0,0 1 1,0-1-1,0-1 0,-1 1 1,1 0-1,-1-1 0,0 1 1,1-1-1,-1 0 0,0-1 1,0 1-1,1 0 1,-1-1-1,-6 0 0,-3-1-5,1 1 0,-1-2 1,1 0-1,-1 0 0,1-1 0,-1-1 0,1 0 0,0-1 0,1 0 1,-1-1-1,1 0 0,-14-11 0,-2-2 50,1-2 1,1-1-1,-39-46 0,23 17-209,2-3-1,2 0 0,3-3 1,3-1-1,2-1 1,2-1-1,-22-81 1,6-6-259,8-3 0,-18-163 1,26 76-221,8-430 1,103-231-1431,85 6-142,42 7 604,-81 350 1205,147-793 306,-103-18 0,-121 388-244,-67 8-1,3 796 517,-7 2 1,-47-191-1,45 266 582,-3 2-1,-4 1 1,-3 0-1,-2 3 0,-4 1 1,-57-82-1,90 146-719,0 0-1,-1 1 0,0 0 1,-1 0-1,1 0 0,-1 0 1,0 1-1,0 0 0,0 0 0,-9-5 1,12 8-115,1 1 0,0-1 1,-1 1-1,1 0 0,-1 0 0,1 0 1,-1 0-1,1 0 0,-1 0 0,1 0 1,-1 0-1,1 0 0,-1 1 0,1-1 0,-1 0 1,1 1-1,0 0 0,-1-1 0,-1 2 1,-1 1 2,1 0 1,-1 0-1,1 0 1,0 1-1,-1-1 0,2 1 1,-1 0-1,0 0 1,-1 4-1,-16 34-6,3 0-1,2 1 1,1 1 0,3 0-1,-7 46 1,17-82-14,-58 333-740,-29 666-1,86-811 739,35 309 0,-13-366 0,6 0 0,87 263 0,-70-287-60,5-2-1,86 148 1,-93-194 24,2-2 0,4-2-1,2-3 1,104 101 0,-137-146 141,1 0 1,0-1 0,36 21-1,-49-33-70,0 0-1,1 1 0,-1-2 0,1 1 0,0 0 0,-1-1 0,1 0 0,0 0 0,0 0 1,0-1-1,0 1 0,0-1 0,-1-1 0,1 1 0,0 0 0,0-1 0,0 0 1,0 0-1,-1-1 0,1 0 0,0 1 0,7-6 0,-2 0 19,1-1-1,-2-1 1,1 0-1,-1 0 1,-1-1-1,0 0 1,0-1 0,-1 1-1,0-2 1,-1 1-1,10-24 1,2-14-57,20-80 0,-34 112 13,42-169-9,74-260 0,-88 328 0,-5-2 0,20-230 0,-21 130 0,-21 179 0,16-96 0,-17 121 0,0 1 0,0-1 0,1 1 0,1 0 0,1 1 0,8-15 0,-14 27 0,0 0 0,0 1 0,0-1 0,1 0 0,-1 1 0,1-1 0,-1 1 0,1-1 0,-1 1 0,1-1 0,0 1 0,-1 0 0,1 0 0,0 0 0,0 0 0,0 0 0,0 1 0,0-1 0,0 1 0,0-1 0,3 0 0,-3 2 0,1-1 0,-1 1 0,0-1 0,1 1 0,-1 0 0,1 0 0,-1 0 0,0 0 0,0 0 0,0 1 0,0-1 0,0 1 0,0-1 0,0 1 0,0 0 0,0 0 0,-1 0 0,3 3 0,10 15 0,-1 0 0,-1 1 0,-1 0 0,16 42 0,26 104 0,-42-129 0,72 332 0,-64-266 0,-16-93 0,8 40 0,-11-50 0,0 1 0,1-1 0,-1 1 0,1-1 0,-1 1 0,1-1 0,-1 1 0,1-1 0,0 0 0,0 1 0,0-1 0,-1 0 0,1 0 0,1 1 0,-1-1 0,0 0 0,0 0 0,0 0 0,0 0 0,1 0 0,-1-1 0,3 2 0,-3-3 0,0 1 0,1-1 0,-1 1 0,0-1 0,0 0 0,0 0 0,0 0 0,1 0 0,-1 0 0,0 0 0,0 0 0,-1 0 0,1 0 0,0 0 0,0 0 0,-1-1 0,1 1 0,0 0 0,-1 0 0,1-1 0,-1 1 0,0-1 0,1-2 0,11-37 0,-3-1 0,-1-1 0,2-45 0,-7 65 0,58-550 0,18-159 0,-68 629 0,-7 50 0,3 0 0,14-55 0,-21 106 0,1-1 0,0 0 0,-1 0 0,1 1 0,0-1 0,0 1 0,1-1 0,-1 1 0,1-1 0,-1 1 0,1 0 0,0 0 0,-1-1 0,1 1 0,4-3 0,-5 5 0,1-1 0,-1 1 0,0 0 0,0-1 0,0 1 0,1 0 0,-1 0 0,0 0 0,0 0 0,1 0 0,-1 0 0,0 0 0,0 0 0,0 1 0,1-1 0,-1 0 0,0 1 0,0-1 0,0 1 0,0-1 0,0 1 0,0 0 0,1-1 0,0 2 0,5 5 0,0-1 0,-1 1 0,1 1 0,-2-1 0,1 1 0,-1 0 0,7 13 0,58 136 0,-46-98 0,32 58 0,-55-115 0,0 0 0,1 1 0,-1-1 0,0 0 0,1 0 0,-1 0 0,1 0 0,-1 0 0,1-1 0,0 1 0,0 0 0,0-1 0,0 1 0,0-1 0,0 0 0,0 0 0,1 0 0,2 1 0,-3-2 0,0 0 0,0-1 0,1 1 0,-1-1 0,0 0 0,0 0 0,0 0 0,0 0 0,0 0 0,0 0 0,0-1 0,0 1 0,0-1 0,-1 1 0,1-1 0,0 0 0,-1 1 0,0-1 0,1 0 0,-1 0 0,0 0 0,1-3 0,23-38 0,-3-2 0,-1-1 0,-3-1 0,15-55 0,-24 73 0,207-696-1193,-53 166 1024,-120 418 169,155-432 0,-187 548 0,1 0 0,21-30 0,-32 53 0,0-1 0,0 1 0,1 0 0,-1 0 0,1 0 0,0 0 0,-1 0 0,1 0 0,0 0 0,0 1 0,0-1 0,0 1 0,0-1 0,1 1 0,-1 0 0,0 0 0,1 0 0,-1 0 0,1 0 0,4 0 0,-5 2 0,1 0 0,0 0 0,-1 0 0,0 0 0,1 1 0,-1-1 0,0 1 0,0 0 0,0-1 0,0 1 0,0 0 0,0 0 0,0 0 0,-1 1 0,1-1 0,-1 0 0,1 1 0,-1-1 0,1 4 0,18 39 35,-2 0 1,24 92 0,-32-99 84,27 96 640,-6-15-572,82 206-1,-110-318-187,-1 0 0,2-1 0,-1 1 0,1-1 0,0 0 0,0 0 0,0 0 0,1-1 0,0 0 0,0 0 0,0 0 0,1 0 0,7 4 0,-10-7 0,0-1 0,0 0 0,0 0 0,0-1 0,0 1 0,0 0 0,0-1 0,0 0 0,0 0 0,1 0 0,-1 0 0,0 0 0,4-2 0,0 1 0,-1-2 0,1 1 0,0-1 0,-1 0 0,1 0 0,-1-1 0,8-5 0,26-23 0,48-48 0,104-116 0,27-32-118,973-990-1495,-1103 1131 1646,604-623-1143,-652 664-4273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4223 24575,'-45'-643'0,"-79"-1353"-678,124 1954 678,-1 13 0,1 1 0,2-1 0,1 0 0,11-48 0,-14 75-1,0 1-1,1-1 0,-1 1 1,1-1-1,-1 1 0,1-1 1,-1 1-1,1-1 0,0 1 1,0 0-1,0-1 0,0 1 1,0 0-1,0 0 0,0 0 1,2-1-1,-2 2 7,0 0 1,0 0-1,0 0 0,0 0 0,0 0 1,0 0-1,0 0 0,1 1 0,-1-1 0,0 0 1,0 1-1,0-1 0,0 1 0,0-1 1,-1 1-1,1 0 0,0-1 0,0 1 1,0 0-1,0-1 0,-1 1 0,1 0 0,0 0 1,-1 0-1,1 0 0,0 2 0,15 20 90,-1 1-1,-2 0 0,0 1 1,-2 0-1,10 31 0,-19-50-95,270 862-380,-33-89 60,-238-774 321,11 32 0,2-1 0,2 0 0,0-1 0,30 44 0,-41-72 0,0 0 0,1 0 0,-1-1 0,1 0 0,10 8 0,-14-13 0,0 1 0,0-1 0,0 0 0,0 0 0,0 0 0,0 0 0,0 0 0,0-1 0,1 1 0,-1-1 0,0 1 0,0-1 0,1 0 0,-1 0 0,0 0 0,0 0 0,1 0 0,-1 0 0,0-1 0,0 1 0,1-1 0,-1 1 0,0-1 0,0 0 0,3-1 0,3-4-3,0 1 0,-1-1 0,0-1 0,0 1 0,0-1 0,-1-1 0,0 1-1,9-14 1,40-80 80,-41 76-9,48-103 60,-6-3-1,-5-2 0,-7-1 0,37-186 1,-46 123-146,-8-1 1,1-306 0,-36-264 17,-1 177 0,9 562 0,-1 19 0,0 0 0,1 0 0,0 0 0,1 0 0,0 0 0,0 0 0,1 0 0,1 1 0,4-14 0,-7 23 0,0-1 0,1 1 0,-1-1 0,0 1 0,1 0 0,-1-1 0,0 1 0,1 0 0,-1-1 0,0 1 0,1 0 0,-1-1 0,1 1 0,-1 0 0,1 0 0,-1-1 0,1 1 0,-1 0 0,1 0 0,-1 0 0,1 0 0,-1 0 0,1 0 0,-1 0 0,1 0 0,-1 0 0,1 0 0,-1 0 0,1 0 0,-1 0 0,1 0 0,-1 0 0,1 1 0,-1-1 0,1 0 0,-1 0 0,0 0 0,1 1 0,-1-1 0,1 0 0,-1 1 0,0-1 0,1 0 0,-1 1 0,1-1 0,-1 1 0,1 0 0,29 42-1365,3 18-5461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1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128 308 24575,'0'-6'0,"0"-7"0,0-7 0,0-6 0,-6-9 0,-7-4 0,-7-2 0,-11-4 0,0 0 0,5 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5:37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1449 1678 24575,'-8'0'0,"0"1"0,0 0 0,1 0 0,-1 1 0,0 0 0,1 0 0,-1 1 0,1 0 0,0 0 0,0 0 0,0 1 0,0 0 0,1 1 0,0 0 0,-9 7 0,-5 9 0,0 1 0,-32 47 0,46-60 0,-114 171-275,-185 371-1,-24 233-276,223-489 552,14 3 0,12 5 0,14 3 0,-49 581 0,101-92 0,17-724 0,25 136 0,-22-179 0,1 0 0,1-1 0,2 0 0,1-1 0,1 0 0,1-1 0,25 37 0,-35-56 23,2-1 0,-1 1 0,1-1 0,-1 1 0,1-2 0,1 1 0,-1 0 0,1-1 0,0 0 0,0 0 0,0-1 0,0 0 0,14 5 0,-12-6 23,-1-1 0,1-1 0,0 1 0,-1-1 0,1-1 0,0 1 0,-1-1 0,1-1 0,0 1 0,-1-1 0,0-1-1,14-5 1,19-10-6,-1-2 0,0-1 0,-2-2 0,37-30 0,130-121-56,-127 99 16,-3-4 0,-3-3 0,-4-3 0,-4-3 0,-4-2 0,-3-3 0,84-198 0,-79 133 0,-8-3 0,-6-1 0,-8-3 0,25-228 0,-53 298 0,-4 0 0,-3-1 0,-11-98 0,5 189 0,0 16 0,0 39 0,-4 1406-2065,8-871 331,-1 266 1294,-2 1069 452,0-1777 48,-12 498-306,2-472-62,-56 283 0,55-398 301,-22 59 0,26-92 47,-1-1 0,0 0 1,-2 0-1,0-1 0,-16 21 0,23-35 23,0 0 0,0-1 0,0 1 0,-1-1-1,0 0 1,1 0 0,-1-1 0,-1 1 0,-8 4-1,11-7-23,1 0-1,-1-1 0,0 1 1,1 0-1,-1-1 0,0 0 1,0 1-1,0-1 0,1 0 0,-1 0 1,0-1-1,0 1 0,1-1 1,-1 1-1,0-1 0,-3-1 1,-1-2 90,1 0 0,0-1 1,0 0-1,0 0 0,1 0 1,-1-1-1,1 1 1,1-1-1,-1-1 0,1 1 1,0 0-1,1-1 0,-1 0 1,1 0-1,-2-8 1,-18-49 134,4 0 0,2-2 1,3 0-1,-7-78 0,-5-288-244,24 390-87,-2-269-650,13-1 0,13 1-1,65-313 1,277-899-1240,96 14 1769,-391 1290 148,143-637 123,-65-16-91,-145 856 9,115-1205 277,-98-5-1,-19 1160-212,-8-255 1385,3 251-985,-3 1 1,-24-99 0,31 165-435,-17-50 153,17 52-177,1 0 1,-1 0 0,1 0 0,-1 0 0,1 0-1,-1 0 1,1 0 0,-1 1 0,0-1-1,1 0 1,-1 0 0,0 1 0,0-1-1,0 0 1,1 1 0,-1-1 0,0 1-1,0-1 1,0 1 0,0-1 0,0 1-1,0 0 1,0 0 0,0-1 0,0 1-1,0 0 1,0 0 0,0 0 0,0 0 0,0 0-1,0 0 1,-1 0 0,1 1 0,0-1-1,0 0 1,0 0 0,0 1 0,0-1-1,1 1 1,-1-1 0,0 1 0,0-1-1,-2 2 1,-1 3 23,-1-1 0,1 1 0,-1 0 0,2 1 0,-1-1 0,0 1 0,1-1 0,0 1 0,0 0 0,1 0 0,-2 7 0,-20 83 530,23-91-537,-22 139 2,7 1 0,2 176 1,13-264-72,-5 236-191,14 1 0,62 409 0,-34-498 236,10-2 0,75 208 0,-78-294 0,6-2 0,4-3 0,5-1 0,125 176 0,-14-76 0,-133-172 0,1-2 0,2-2 0,43 31 0,-71-59 50,1 0 0,0 0 0,0-1 0,0-1-1,1 0 1,0-1 0,0 0 0,0-1 0,0 0 0,0-1 0,1-1 0,19 0 0,-24-1-40,0 0 0,0-1 0,0-1 0,0 1 0,0-1 0,-1-1 1,1 0-1,-1 0 0,1-1 0,-1 0 0,0 0 0,0 0 0,-1-1 0,0-1 0,0 1 0,0-1 0,0 0 0,-1-1 0,8-9 0,2-11-10,-2 0 0,0-1 0,-2 0 0,-1-1 0,-1 0 0,-2-1 0,7-44 0,-8 45 0,37-205 0,-10-1 0,-10-1 0,-9-272 0,-14 442 0,2 46 0,4 25 0,11 41 0,-17-43 0,157 531 0,-18-54 0,54 41 0,-126-372 0,115 190 0,-175-326 0,1 1 0,0-1 0,19 20 0,-27-33 0,-1 1 0,1 0 0,-1-1 0,1 1 0,-1 0 0,1-1 0,0 1 0,-1 0 0,1-1 0,0 1 0,0-1 0,-1 1 0,1-1 0,0 0 0,0 1 0,0-1 0,0 0 0,-1 0 0,1 1 0,0-1 0,0 0 0,0 0 0,0 0 0,0 0 0,0 0 0,0 0 0,0 0 0,-1 0 0,1-1 0,0 1 0,0 0 0,0-1 0,0 1 0,0 0 0,-1-1 0,1 1 0,0-1 0,0 1 0,-1-1 0,1 1 0,0-1 0,-1 0 0,1 1 0,0-2 0,3-5 0,-1 1 0,0-1 0,0 0 0,0-1 0,-1 1 0,0 0 0,-1-1 0,1 1 0,-1-9 0,3-84 0,-4 57 0,-6-967 0,-4 348 0,10 627 0,-2 8 0,2 1 0,1 0 0,1 0 0,1-1 0,1 2 0,1-1 0,9-26 0,-12 48 0,1 0 0,-1-1 0,1 2 0,0-1 0,0 0 0,1 0 0,-1 1 0,0 0 0,1 0 0,0 0 0,0 0 0,0 0 0,0 1 0,1 0 0,-1-1 0,0 2 0,1-1 0,-1 0 0,1 1 0,0 0 0,0 0 0,-1 1 0,1-1 0,7 1 0,-2 0 0,1 0 0,-1 1 0,0 0 0,1 1 0,-1 0 0,0 0 0,0 1 0,0 1 0,-1-1 0,17 10 0,-7 0 0,0 0 0,-1 2 0,-1 0 0,0 0 0,-1 2 0,-1 0 0,0 1 0,22 37 0,0 11 0,39 96 0,-15-29 0,-58-126 0,19 29 0,-22-35 0,1 0 0,0 0 0,0 0 0,0-1 0,0 1 0,0 0 0,0 0 0,0 0 0,0-1 0,0 1 0,0-1 0,0 1 0,0-1 0,1 1 0,-1-1 0,0 0 0,0 1 0,0-1 0,1 0 0,-1 0 0,0 0 0,0 0 0,1 0 0,-1 0 0,0 0 0,0 0 0,1-1 0,-1 1 0,2-1 0,3-2 0,0-1 0,0 0 0,0-1 0,0 0 0,-1 1 0,0-2 0,0 1 0,0 0 0,7-11 0,40-70 0,-46 77 0,51-100-7,78-214 0,12-131-501,21-161 395,-58-13 122,-97 472-9,-13 154-1,0 0 1,0 0-1,1 0 1,-1 1-1,1-1 1,-1 0-1,1 1 1,-1-1 0,1 0-1,0 1 1,0-1-1,0 1 1,0-1-1,0 1 1,0 0-1,0-1 1,0 1-1,3-2 1,-3 2 5,0 1 0,0 0 0,0 0 0,0 0 0,1 0 0,-1-1 0,0 1 0,0 1 0,0-1 1,0 0-1,0 0 0,0 0 0,0 1 0,0-1 0,0 0 0,0 1 0,0-1 0,0 1 0,0-1 0,0 1 0,0-1 0,1 2 0,4 4 47,1 0 0,-1 0 0,-1 1 0,1 0-1,-1 0 1,0 0 0,4 9 0,29 65-2,51 157-1,-46-113-44,16 33-5,113 216 0,-136-309 0,3-1 0,2-2 0,3-2 0,3-2 0,93 90 0,-116-127 0,1 0 0,0-2 0,2 0 0,0-2 0,43 19 0,-61-31 0,1-1 0,1 0 0,-1-1 0,0 0 0,1 0 0,0-1 0,-1-1 0,1 0 0,0 0 0,0-1 0,0 0 0,0-1 0,-1-1 0,1 1 0,0-2 0,-1 1 0,1-1 0,-1-1 0,19-9 0,-15 4 0,0-1 0,-1 0 0,0-1 0,-1 0 0,0-1 0,14-18 0,3-10 0,27-46 0,8-29 0,87-216 0,20-147 0,-36 92 0,-14 106 0,-98 235 0,3 2 0,1 1 0,2 0 0,37-39 0,-65 79 0,0 0 0,1 1 0,-1-1 0,1 0 0,0 1 0,-1-1 0,1 1 0,0-1 0,0 1 0,0 0 0,0 0 0,0 0 0,0 0 0,0 0 0,0 0 0,1 1 0,-1-1 0,0 1 0,0 0 0,1-1 0,-1 1 0,4 0 0,-5 1 0,1 0 0,-1 0 0,1 1 0,-1-1 0,0 0 0,1 0 0,-1 1 0,0-1 0,0 1 0,0-1 0,0 1 0,0 0 0,0-1 0,-1 1 0,1 0 0,0-1 0,-1 1 0,0 0 0,1 0 0,-1 0 0,0-1 0,0 1 0,0 0 0,0 0 0,0 0 0,0 0 0,-1 2 0,-1 5-85,0 1 0,0-1-1,-1 0 1,0-1 0,-1 1-1,0 0 1,0-1 0,-1 0-1,0 0 1,0 0 0,-1-1-1,0 0 1,-1 0 0,1 0-1,-9 6 1,-34 32-6741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89713-8A6F-4998-9F0D-75DFBA803E05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42F7B-FDA9-446F-8F41-DD9BBEBD9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0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42F7B-FDA9-446F-8F41-DD9BBEBD9C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5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42F7B-FDA9-446F-8F41-DD9BBEBD9C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1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3630-5110-4A46-AF4B-68328AE95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DFECC-6028-452D-A1ED-8CB164CB8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0ED50-8B87-4A1C-A174-C4BE8804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7DE31-B03B-4FF7-A9D4-450BF38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EB7E-6B18-485B-A05A-D99A75C0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6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5FE1-AA67-4D5D-B2FE-5B5F5D23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57295-19E7-4040-A12A-19C827DF0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61E2B-C516-4C18-8E55-A5B68D04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8CB4-D8D5-45EC-A816-BC331015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32001-FB3A-4312-A34E-4F7C3925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507A6-EFF0-4560-83BF-D1D0231F3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E58E4-7E75-40C6-93B5-F6B1BDC63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DE31C-5604-421F-8B55-DA89B2E8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71701-A7E2-400D-88CE-96F8B2D0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719AB-93EA-4647-BFE3-32E851A5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19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3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6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0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8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4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3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1132-D6ED-4D39-8740-F3EDE452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4D9D-6E9E-4425-B40A-995C00E7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1C03-628B-471A-8EFF-F430D68B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EB727-54AA-4846-B100-F4F36627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5FFB-D68C-4517-BB4B-95455A71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6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51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7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55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2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5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1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0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8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83B1-0FA8-42C9-B90A-D1AB506E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D8392-40FB-4FD5-8AA4-3E5D5B38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9E2A-0CE1-4F80-A2BC-1EFBF1CF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570C-4F47-414A-9644-AFDB6EC6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F07AD-208A-4F6C-A693-95F0A00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8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1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8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7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8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9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4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CFFF-F195-40B0-8420-955D8139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7894-9116-4A94-AC6E-69E8198B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5E3BB-2A84-4F0E-B740-A325A0189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4EE25-AA4A-46D2-AC48-403D8AE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833D3-1ED3-485F-A94D-3CF7B960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2100-2AC0-43D1-A8F2-9400D124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5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8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2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472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1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9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53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8441-B045-4306-87FE-8FD95AB2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84398-C115-4BCF-9A02-5E62FAEF6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E8920-6186-46AF-AE9A-AABA5E16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4C6C6-1282-4E00-9211-F74BC76F8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D30AB-0364-4FF7-8F94-39E058F2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1A99-7612-4E9D-96FD-BEEE8342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014CD-D49E-49CE-81A4-0DBEC190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902BA-BE73-440D-A04D-8E987A9D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0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1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5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3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2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9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9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6D5B-7773-4B98-874A-84ECA21D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98077-E9A6-43DB-BBDA-905D5153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CC11E-E5E9-4E6F-82C0-4444EC41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EF6D2-705F-4221-8CBE-DC39884D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8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4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0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6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6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9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3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27843-9241-4873-8CCD-09BA8C22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7F552-4EC4-4C1D-9256-DA48584A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8415-9E13-4B63-A150-40AB9F8A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49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76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5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3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71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3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8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7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7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9A1-EE7C-4D2A-80B8-0C256B24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0ECF-2393-46D2-8A6E-4E43BE43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7AAF-9AAB-40D7-A923-436B6EC4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C3230-5E4A-48B7-8AA6-E38D7BCA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38C42-EA79-461F-9609-C2C6D715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01A04-B0ED-44E8-BA1E-99EFB8F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7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52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5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3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8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9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0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6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D264-D47D-48B1-93EC-5C8C97A5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FCCA9-4594-4EA5-A78A-D9834EB4C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4FA88-FED1-4FF3-8477-18A21C7EA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0834-F781-4709-B3DD-FBFEA1F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AB15A-E9A3-42B4-9A39-0FFE16AF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8543-E248-4A5A-94BE-E372DA5D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6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6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7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4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8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0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3C83F-5A6C-404A-8158-992C1412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06C1E-BCAF-491D-9C45-7393AB58F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2D65-D760-4D74-9E80-46D0208AB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8335-3060-409C-83DF-D1B4E46FE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1DE49-D849-4BB9-969F-01D05CDE6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46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593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41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860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0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24AE-F4E8-4E75-8BB8-C4F79A56EF26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F710-EE58-4273-97EB-9383E1842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7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5.png"/><Relationship Id="rId26" Type="http://schemas.openxmlformats.org/officeDocument/2006/relationships/customXml" Target="../ink/ink15.xml"/><Relationship Id="rId39" Type="http://schemas.openxmlformats.org/officeDocument/2006/relationships/customXml" Target="../ink/ink22.xml"/><Relationship Id="rId21" Type="http://schemas.openxmlformats.org/officeDocument/2006/relationships/customXml" Target="../ink/ink12.xml"/><Relationship Id="rId34" Type="http://schemas.openxmlformats.org/officeDocument/2006/relationships/customXml" Target="../ink/ink19.xml"/><Relationship Id="rId42" Type="http://schemas.openxmlformats.org/officeDocument/2006/relationships/image" Target="../media/image36.png"/><Relationship Id="rId47" Type="http://schemas.openxmlformats.org/officeDocument/2006/relationships/customXml" Target="../ink/ink26.xml"/><Relationship Id="rId50" Type="http://schemas.openxmlformats.org/officeDocument/2006/relationships/image" Target="../media/image40.png"/><Relationship Id="rId55" Type="http://schemas.openxmlformats.org/officeDocument/2006/relationships/customXml" Target="../ink/ink30.xml"/><Relationship Id="rId63" Type="http://schemas.openxmlformats.org/officeDocument/2006/relationships/customXml" Target="../ink/ink34.xml"/><Relationship Id="rId7" Type="http://schemas.openxmlformats.org/officeDocument/2006/relationships/image" Target="../media/image20.png"/><Relationship Id="rId2" Type="http://schemas.openxmlformats.org/officeDocument/2006/relationships/customXml" Target="../ink/ink2.xml"/><Relationship Id="rId16" Type="http://schemas.openxmlformats.org/officeDocument/2006/relationships/image" Target="../media/image24.png"/><Relationship Id="rId29" Type="http://schemas.openxmlformats.org/officeDocument/2006/relationships/image" Target="../media/image30.png"/><Relationship Id="rId11" Type="http://schemas.openxmlformats.org/officeDocument/2006/relationships/image" Target="../media/image22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customXml" Target="../ink/ink21.xml"/><Relationship Id="rId40" Type="http://schemas.openxmlformats.org/officeDocument/2006/relationships/image" Target="../media/image35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44.png"/><Relationship Id="rId5" Type="http://schemas.openxmlformats.org/officeDocument/2006/relationships/image" Target="../media/image19.png"/><Relationship Id="rId61" Type="http://schemas.openxmlformats.org/officeDocument/2006/relationships/customXml" Target="../ink/ink33.xml"/><Relationship Id="rId19" Type="http://schemas.openxmlformats.org/officeDocument/2006/relationships/customXml" Target="../ink/ink11.xml"/><Relationship Id="rId14" Type="http://schemas.openxmlformats.org/officeDocument/2006/relationships/image" Target="../media/image23.png"/><Relationship Id="rId22" Type="http://schemas.openxmlformats.org/officeDocument/2006/relationships/customXml" Target="../ink/ink13.xml"/><Relationship Id="rId27" Type="http://schemas.openxmlformats.org/officeDocument/2006/relationships/image" Target="../media/image29.png"/><Relationship Id="rId30" Type="http://schemas.openxmlformats.org/officeDocument/2006/relationships/customXml" Target="../ink/ink17.xml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8" Type="http://schemas.openxmlformats.org/officeDocument/2006/relationships/customXml" Target="../ink/ink5.xml"/><Relationship Id="rId51" Type="http://schemas.openxmlformats.org/officeDocument/2006/relationships/customXml" Target="../ink/ink28.xml"/><Relationship Id="rId3" Type="http://schemas.openxmlformats.org/officeDocument/2006/relationships/image" Target="../media/image18.png"/><Relationship Id="rId12" Type="http://schemas.openxmlformats.org/officeDocument/2006/relationships/customXml" Target="../ink/ink7.xml"/><Relationship Id="rId17" Type="http://schemas.openxmlformats.org/officeDocument/2006/relationships/customXml" Target="../ink/ink10.xml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customXml" Target="../ink/ink32.xml"/><Relationship Id="rId20" Type="http://schemas.openxmlformats.org/officeDocument/2006/relationships/image" Target="../media/image26.png"/><Relationship Id="rId41" Type="http://schemas.openxmlformats.org/officeDocument/2006/relationships/customXml" Target="../ink/ink23.xm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image" Target="../media/image27.png"/><Relationship Id="rId28" Type="http://schemas.openxmlformats.org/officeDocument/2006/relationships/customXml" Target="../ink/ink16.xml"/><Relationship Id="rId36" Type="http://schemas.openxmlformats.org/officeDocument/2006/relationships/image" Target="../media/image33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0" Type="http://schemas.openxmlformats.org/officeDocument/2006/relationships/customXml" Target="../ink/ink6.xml"/><Relationship Id="rId31" Type="http://schemas.openxmlformats.org/officeDocument/2006/relationships/image" Target="../media/image31.png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5.png"/><Relationship Id="rId18" Type="http://schemas.openxmlformats.org/officeDocument/2006/relationships/slide" Target="slide29.xml"/><Relationship Id="rId3" Type="http://schemas.openxmlformats.org/officeDocument/2006/relationships/image" Target="../media/image48.png"/><Relationship Id="rId21" Type="http://schemas.openxmlformats.org/officeDocument/2006/relationships/slide" Target="slide28.xml"/><Relationship Id="rId7" Type="http://schemas.openxmlformats.org/officeDocument/2006/relationships/image" Target="../media/image51.png"/><Relationship Id="rId12" Type="http://schemas.openxmlformats.org/officeDocument/2006/relationships/slide" Target="slide27.xml"/><Relationship Id="rId17" Type="http://schemas.openxmlformats.org/officeDocument/2006/relationships/image" Target="../media/image58.svg"/><Relationship Id="rId25" Type="http://schemas.openxmlformats.org/officeDocument/2006/relationships/image" Target="../media/image64.svg"/><Relationship Id="rId2" Type="http://schemas.openxmlformats.org/officeDocument/2006/relationships/audio" Target="../media/audio1.wav"/><Relationship Id="rId16" Type="http://schemas.openxmlformats.org/officeDocument/2006/relationships/image" Target="../media/image57.pn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54.svg"/><Relationship Id="rId24" Type="http://schemas.openxmlformats.org/officeDocument/2006/relationships/image" Target="../media/image63.png"/><Relationship Id="rId5" Type="http://schemas.openxmlformats.org/officeDocument/2006/relationships/image" Target="../media/image50.svg"/><Relationship Id="rId15" Type="http://schemas.openxmlformats.org/officeDocument/2006/relationships/slide" Target="slide33.xml"/><Relationship Id="rId23" Type="http://schemas.openxmlformats.org/officeDocument/2006/relationships/image" Target="../media/image62.svg"/><Relationship Id="rId10" Type="http://schemas.openxmlformats.org/officeDocument/2006/relationships/image" Target="../media/image53.png"/><Relationship Id="rId19" Type="http://schemas.openxmlformats.org/officeDocument/2006/relationships/image" Target="../media/image59.png"/><Relationship Id="rId4" Type="http://schemas.openxmlformats.org/officeDocument/2006/relationships/image" Target="../media/image49.svg"/><Relationship Id="rId9" Type="http://schemas.openxmlformats.org/officeDocument/2006/relationships/slide" Target="slide14.xml"/><Relationship Id="rId14" Type="http://schemas.openxmlformats.org/officeDocument/2006/relationships/image" Target="../media/image56.sv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microsoft.com/office/2017/06/relationships/model3d" Target="../media/model3d2.glb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F191D91-390D-473C-80DF-B5D69469DF67}"/>
              </a:ext>
            </a:extLst>
          </p:cNvPr>
          <p:cNvGrpSpPr/>
          <p:nvPr/>
        </p:nvGrpSpPr>
        <p:grpSpPr>
          <a:xfrm>
            <a:off x="1179232" y="0"/>
            <a:ext cx="9833536" cy="6460760"/>
            <a:chOff x="689549" y="134911"/>
            <a:chExt cx="9833536" cy="6460760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8330A39-6335-4D97-A100-A5CE47C94BBC}"/>
                </a:ext>
              </a:extLst>
            </p:cNvPr>
            <p:cNvSpPr/>
            <p:nvPr/>
          </p:nvSpPr>
          <p:spPr>
            <a:xfrm>
              <a:off x="689549" y="1457793"/>
              <a:ext cx="614596" cy="39424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C6A28C-D08C-4FDF-904F-3B3DC2743285}"/>
                </a:ext>
              </a:extLst>
            </p:cNvPr>
            <p:cNvSpPr/>
            <p:nvPr/>
          </p:nvSpPr>
          <p:spPr>
            <a:xfrm>
              <a:off x="1304145" y="2248525"/>
              <a:ext cx="614596" cy="22785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EE74F1-1BF3-4B07-B021-877C376C7F38}"/>
                </a:ext>
              </a:extLst>
            </p:cNvPr>
            <p:cNvSpPr/>
            <p:nvPr/>
          </p:nvSpPr>
          <p:spPr>
            <a:xfrm>
              <a:off x="1918741" y="1276233"/>
              <a:ext cx="614596" cy="41239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85537C6-E4A2-4B39-9574-53ED0587710C}"/>
                </a:ext>
              </a:extLst>
            </p:cNvPr>
            <p:cNvSpPr/>
            <p:nvPr/>
          </p:nvSpPr>
          <p:spPr>
            <a:xfrm>
              <a:off x="2533337" y="209862"/>
              <a:ext cx="614596" cy="63858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9E78E4-BD1D-4E4B-B0FF-CCEFDC126E34}"/>
                </a:ext>
              </a:extLst>
            </p:cNvPr>
            <p:cNvSpPr/>
            <p:nvPr/>
          </p:nvSpPr>
          <p:spPr>
            <a:xfrm>
              <a:off x="689549" y="1382842"/>
              <a:ext cx="614596" cy="39424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6D6E2B-F995-4595-A15D-3292C7E219FF}"/>
                </a:ext>
              </a:extLst>
            </p:cNvPr>
            <p:cNvSpPr/>
            <p:nvPr/>
          </p:nvSpPr>
          <p:spPr>
            <a:xfrm>
              <a:off x="1304145" y="2173574"/>
              <a:ext cx="614596" cy="22785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5EE675-1C4F-490E-AC67-D8B932923118}"/>
                </a:ext>
              </a:extLst>
            </p:cNvPr>
            <p:cNvSpPr/>
            <p:nvPr/>
          </p:nvSpPr>
          <p:spPr>
            <a:xfrm>
              <a:off x="1918741" y="1201282"/>
              <a:ext cx="614596" cy="41239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8F3F51-9FDA-47D5-BBC2-70496860C2C1}"/>
                </a:ext>
              </a:extLst>
            </p:cNvPr>
            <p:cNvSpPr/>
            <p:nvPr/>
          </p:nvSpPr>
          <p:spPr>
            <a:xfrm>
              <a:off x="2533337" y="134911"/>
              <a:ext cx="614596" cy="63858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21230B-22E0-4B98-B9E0-C2E412D832E3}"/>
                </a:ext>
              </a:extLst>
            </p:cNvPr>
            <p:cNvSpPr/>
            <p:nvPr/>
          </p:nvSpPr>
          <p:spPr>
            <a:xfrm>
              <a:off x="3147933" y="1382842"/>
              <a:ext cx="614596" cy="39424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C036119-8B39-48A0-9D3F-647C771A9350}"/>
                </a:ext>
              </a:extLst>
            </p:cNvPr>
            <p:cNvSpPr/>
            <p:nvPr/>
          </p:nvSpPr>
          <p:spPr>
            <a:xfrm>
              <a:off x="3762529" y="2173574"/>
              <a:ext cx="614596" cy="22785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0C9E14-694C-4609-86F3-C9FAB5E40FED}"/>
                </a:ext>
              </a:extLst>
            </p:cNvPr>
            <p:cNvSpPr/>
            <p:nvPr/>
          </p:nvSpPr>
          <p:spPr>
            <a:xfrm>
              <a:off x="4377125" y="1201282"/>
              <a:ext cx="614596" cy="41239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9CD1799-9173-4AC6-A3B1-69D770CDFEA5}"/>
                </a:ext>
              </a:extLst>
            </p:cNvPr>
            <p:cNvSpPr/>
            <p:nvPr/>
          </p:nvSpPr>
          <p:spPr>
            <a:xfrm>
              <a:off x="4991721" y="134911"/>
              <a:ext cx="614596" cy="63858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93AC208-0BCA-41B8-9CC8-921F980AD8D6}"/>
                </a:ext>
              </a:extLst>
            </p:cNvPr>
            <p:cNvSpPr/>
            <p:nvPr/>
          </p:nvSpPr>
          <p:spPr>
            <a:xfrm>
              <a:off x="5606317" y="494676"/>
              <a:ext cx="614596" cy="541894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4F27DAE-E1B7-46F2-B28C-A421DB1D9F5E}"/>
                </a:ext>
              </a:extLst>
            </p:cNvPr>
            <p:cNvSpPr/>
            <p:nvPr/>
          </p:nvSpPr>
          <p:spPr>
            <a:xfrm>
              <a:off x="6220913" y="1019332"/>
              <a:ext cx="614596" cy="438087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6D882D7-9DBB-4667-BD99-1021BA7EC6C7}"/>
                </a:ext>
              </a:extLst>
            </p:cNvPr>
            <p:cNvSpPr/>
            <p:nvPr/>
          </p:nvSpPr>
          <p:spPr>
            <a:xfrm>
              <a:off x="6835509" y="1201282"/>
              <a:ext cx="614596" cy="41239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6E50A9A-AA1A-4C75-97C2-57C48DB0F8F4}"/>
                </a:ext>
              </a:extLst>
            </p:cNvPr>
            <p:cNvSpPr/>
            <p:nvPr/>
          </p:nvSpPr>
          <p:spPr>
            <a:xfrm>
              <a:off x="7450105" y="134911"/>
              <a:ext cx="614596" cy="63858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8737A64-8FDF-4F62-8554-99D286E37E88}"/>
                </a:ext>
              </a:extLst>
            </p:cNvPr>
            <p:cNvSpPr/>
            <p:nvPr/>
          </p:nvSpPr>
          <p:spPr>
            <a:xfrm>
              <a:off x="8064701" y="1382842"/>
              <a:ext cx="614596" cy="39424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C8388E0-BC3E-4BD7-B7D0-5F87AA3381EB}"/>
                </a:ext>
              </a:extLst>
            </p:cNvPr>
            <p:cNvSpPr/>
            <p:nvPr/>
          </p:nvSpPr>
          <p:spPr>
            <a:xfrm>
              <a:off x="8679297" y="2173574"/>
              <a:ext cx="614596" cy="22785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A0C267-F613-479C-97E7-A7917FB3A2DE}"/>
                </a:ext>
              </a:extLst>
            </p:cNvPr>
            <p:cNvSpPr/>
            <p:nvPr/>
          </p:nvSpPr>
          <p:spPr>
            <a:xfrm>
              <a:off x="9293893" y="1201282"/>
              <a:ext cx="614596" cy="41239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445B9BE-79A3-417A-B6EB-988E51AF091A}"/>
                </a:ext>
              </a:extLst>
            </p:cNvPr>
            <p:cNvSpPr/>
            <p:nvPr/>
          </p:nvSpPr>
          <p:spPr>
            <a:xfrm>
              <a:off x="9908489" y="134911"/>
              <a:ext cx="614596" cy="63858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F1743E-8B2B-4418-8756-3071F5B36128}"/>
              </a:ext>
            </a:extLst>
          </p:cNvPr>
          <p:cNvSpPr txBox="1"/>
          <p:nvPr/>
        </p:nvSpPr>
        <p:spPr>
          <a:xfrm>
            <a:off x="1678899" y="2363503"/>
            <a:ext cx="8719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500" dirty="0">
                <a:solidFill>
                  <a:srgbClr val="C00000"/>
                </a:solidFill>
                <a:latin typeface="Algerian" panose="04020705040A02060702" pitchFamily="82" charset="0"/>
              </a:rPr>
              <a:t>VINTAGE CODER</a:t>
            </a:r>
            <a:endParaRPr lang="en-IN" sz="4400" spc="25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ookmark with solid fill">
            <a:extLst>
              <a:ext uri="{FF2B5EF4-FFF2-40B4-BE49-F238E27FC236}">
                <a16:creationId xmlns:a16="http://schemas.microsoft.com/office/drawing/2014/main" id="{C5BBF359-AFFB-A528-3B68-07F3C248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181708"/>
            <a:ext cx="1981201" cy="6570784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22371EF-2430-BCF4-214A-1598B3862B20}"/>
              </a:ext>
            </a:extLst>
          </p:cNvPr>
          <p:cNvSpPr/>
          <p:nvPr/>
        </p:nvSpPr>
        <p:spPr>
          <a:xfrm>
            <a:off x="2567354" y="1606062"/>
            <a:ext cx="1969477" cy="36693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EC1ACD-477A-A174-B254-883100FA3C4F}"/>
              </a:ext>
            </a:extLst>
          </p:cNvPr>
          <p:cNvSpPr/>
          <p:nvPr/>
        </p:nvSpPr>
        <p:spPr>
          <a:xfrm>
            <a:off x="5099539" y="1632438"/>
            <a:ext cx="1817077" cy="3669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69045A-C81B-4CEE-EA8F-CE944B247017}"/>
              </a:ext>
            </a:extLst>
          </p:cNvPr>
          <p:cNvSpPr/>
          <p:nvPr/>
        </p:nvSpPr>
        <p:spPr>
          <a:xfrm>
            <a:off x="7326923" y="1606062"/>
            <a:ext cx="1817077" cy="3669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3B3DDB-7D4E-CAEB-3ECA-B3BF3F89E835}"/>
              </a:ext>
            </a:extLst>
          </p:cNvPr>
          <p:cNvSpPr/>
          <p:nvPr/>
        </p:nvSpPr>
        <p:spPr>
          <a:xfrm>
            <a:off x="9706708" y="1606062"/>
            <a:ext cx="1817077" cy="3669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D2DDB5BC-E46A-E435-2B38-ADE53DC47BB2}"/>
              </a:ext>
            </a:extLst>
          </p:cNvPr>
          <p:cNvSpPr/>
          <p:nvPr/>
        </p:nvSpPr>
        <p:spPr>
          <a:xfrm>
            <a:off x="3024554" y="1828800"/>
            <a:ext cx="1125415" cy="633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8575A39A-3502-F7A5-945A-2CC163065937}"/>
              </a:ext>
            </a:extLst>
          </p:cNvPr>
          <p:cNvSpPr/>
          <p:nvPr/>
        </p:nvSpPr>
        <p:spPr>
          <a:xfrm>
            <a:off x="5445369" y="1910862"/>
            <a:ext cx="1125415" cy="633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E962801B-CFEF-F642-C906-96DBAAC85BDA}"/>
              </a:ext>
            </a:extLst>
          </p:cNvPr>
          <p:cNvSpPr/>
          <p:nvPr/>
        </p:nvSpPr>
        <p:spPr>
          <a:xfrm>
            <a:off x="7655170" y="1887415"/>
            <a:ext cx="1125415" cy="633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1E7CCC03-299E-1206-EE56-F9D46614186E}"/>
              </a:ext>
            </a:extLst>
          </p:cNvPr>
          <p:cNvSpPr/>
          <p:nvPr/>
        </p:nvSpPr>
        <p:spPr>
          <a:xfrm>
            <a:off x="10043748" y="1910862"/>
            <a:ext cx="1125415" cy="633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1795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D0558C7-BAFC-EA1C-DA94-9AD3F829A667}"/>
              </a:ext>
            </a:extLst>
          </p:cNvPr>
          <p:cNvSpPr/>
          <p:nvPr/>
        </p:nvSpPr>
        <p:spPr>
          <a:xfrm>
            <a:off x="4035670" y="2250831"/>
            <a:ext cx="1652954" cy="18991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F65D1AE-1749-6BD3-C22A-2C3E736712B7}"/>
              </a:ext>
            </a:extLst>
          </p:cNvPr>
          <p:cNvSpPr/>
          <p:nvPr/>
        </p:nvSpPr>
        <p:spPr>
          <a:xfrm>
            <a:off x="6758356" y="2250831"/>
            <a:ext cx="1652954" cy="18991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2170664-F07E-19C6-CA3E-128EBD69658F}"/>
              </a:ext>
            </a:extLst>
          </p:cNvPr>
          <p:cNvSpPr/>
          <p:nvPr/>
        </p:nvSpPr>
        <p:spPr>
          <a:xfrm>
            <a:off x="9390185" y="2250831"/>
            <a:ext cx="1652954" cy="18991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901ECAD-AC8C-D7BE-4EBA-F57862D97450}"/>
              </a:ext>
            </a:extLst>
          </p:cNvPr>
          <p:cNvSpPr/>
          <p:nvPr/>
        </p:nvSpPr>
        <p:spPr>
          <a:xfrm>
            <a:off x="1148861" y="2203939"/>
            <a:ext cx="1652954" cy="1899138"/>
          </a:xfrm>
          <a:prstGeom prst="flowChartConnector">
            <a:avLst/>
          </a:prstGeom>
          <a:gradFill>
            <a:gsLst>
              <a:gs pos="31000">
                <a:srgbClr val="FF0000"/>
              </a:gs>
              <a:gs pos="63000">
                <a:schemeClr val="accent5">
                  <a:lumMod val="50000"/>
                  <a:alpha val="96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927198-353F-ED21-487F-FD54599BEC9C}"/>
                  </a:ext>
                </a:extLst>
              </p14:cNvPr>
              <p14:cNvContentPartPr/>
              <p14:nvPr/>
            </p14:nvContentPartPr>
            <p14:xfrm>
              <a:off x="1758406" y="886560"/>
              <a:ext cx="2720880" cy="750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927198-353F-ED21-487F-FD54599BEC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406" y="877920"/>
                <a:ext cx="2738520" cy="7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98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22969-A9DE-2A43-582B-D0A3111D1C62}"/>
              </a:ext>
            </a:extLst>
          </p:cNvPr>
          <p:cNvGrpSpPr/>
          <p:nvPr/>
        </p:nvGrpSpPr>
        <p:grpSpPr>
          <a:xfrm>
            <a:off x="1111126" y="822840"/>
            <a:ext cx="8478360" cy="5053320"/>
            <a:chOff x="1111126" y="822840"/>
            <a:chExt cx="8478360" cy="50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9EA0BE1-692F-1795-3369-DC8E3F43F127}"/>
                    </a:ext>
                  </a:extLst>
                </p14:cNvPr>
                <p14:cNvContentPartPr/>
                <p14:nvPr/>
              </p14:nvContentPartPr>
              <p14:xfrm>
                <a:off x="2942086" y="1860720"/>
                <a:ext cx="3468600" cy="273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9EA0BE1-692F-1795-3369-DC8E3F43F1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3446" y="1852080"/>
                  <a:ext cx="3486240" cy="27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7C7E9C-3595-A3D2-2F62-E4FD2E35B781}"/>
                    </a:ext>
                  </a:extLst>
                </p14:cNvPr>
                <p14:cNvContentPartPr/>
                <p14:nvPr/>
              </p14:nvContentPartPr>
              <p14:xfrm>
                <a:off x="5480806" y="3654960"/>
                <a:ext cx="631800" cy="1831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7C7E9C-3595-A3D2-2F62-E4FD2E35B7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2166" y="3646320"/>
                  <a:ext cx="649440" cy="18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FC7AAA-D8A0-2664-7062-D8DEA627D7B4}"/>
                    </a:ext>
                  </a:extLst>
                </p14:cNvPr>
                <p14:cNvContentPartPr/>
                <p14:nvPr/>
              </p14:nvContentPartPr>
              <p14:xfrm>
                <a:off x="6705166" y="4722000"/>
                <a:ext cx="2520" cy="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FC7AAA-D8A0-2664-7062-D8DEA627D7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6526" y="4713360"/>
                  <a:ext cx="20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916FCA-261D-85A9-69C2-F31B55E3EF54}"/>
                    </a:ext>
                  </a:extLst>
                </p14:cNvPr>
                <p14:cNvContentPartPr/>
                <p14:nvPr/>
              </p14:nvContentPartPr>
              <p14:xfrm>
                <a:off x="6598966" y="822840"/>
                <a:ext cx="2990520" cy="505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916FCA-261D-85A9-69C2-F31B55E3EF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90326" y="813840"/>
                  <a:ext cx="3008160" cy="50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D89FC0-6FD3-5601-CB71-D6AA92F4A444}"/>
                    </a:ext>
                  </a:extLst>
                </p14:cNvPr>
                <p14:cNvContentPartPr/>
                <p14:nvPr/>
              </p14:nvContentPartPr>
              <p14:xfrm>
                <a:off x="1111126" y="3239520"/>
                <a:ext cx="529920" cy="152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D89FC0-6FD3-5601-CB71-D6AA92F4A4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2126" y="3230880"/>
                  <a:ext cx="54756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B49B59-22E2-BBAC-E7EF-EB19C38F635A}"/>
                    </a:ext>
                  </a:extLst>
                </p14:cNvPr>
                <p14:cNvContentPartPr/>
                <p14:nvPr/>
              </p14:nvContentPartPr>
              <p14:xfrm>
                <a:off x="2273926" y="458376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B49B59-22E2-BBAC-E7EF-EB19C38F63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5286" y="4574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8D355C-21BD-0644-4518-E6FD8651022A}"/>
                    </a:ext>
                  </a:extLst>
                </p14:cNvPr>
                <p14:cNvContentPartPr/>
                <p14:nvPr/>
              </p14:nvContentPartPr>
              <p14:xfrm>
                <a:off x="1970446" y="4086240"/>
                <a:ext cx="46080" cy="11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8D355C-21BD-0644-4518-E6FD865102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1806" y="4077240"/>
                  <a:ext cx="63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1839E3-5458-3E53-03E0-1985D803CAE1}"/>
                    </a:ext>
                  </a:extLst>
                </p14:cNvPr>
                <p14:cNvContentPartPr/>
                <p14:nvPr/>
              </p14:nvContentPartPr>
              <p14:xfrm>
                <a:off x="1963606" y="1881240"/>
                <a:ext cx="3102480" cy="387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1839E3-5458-3E53-03E0-1985D803CA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4606" y="1872240"/>
                  <a:ext cx="3120120" cy="38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290A2B-AD56-B9E2-D466-5F99083DF512}"/>
                    </a:ext>
                  </a:extLst>
                </p14:cNvPr>
                <p14:cNvContentPartPr/>
                <p14:nvPr/>
              </p14:nvContentPartPr>
              <p14:xfrm>
                <a:off x="2133526" y="1840560"/>
                <a:ext cx="1539360" cy="844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290A2B-AD56-B9E2-D466-5F99083DF5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24886" y="1831560"/>
                  <a:ext cx="1557000" cy="86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B59C14-2DA3-47D2-689E-CEC09C1FE3DB}"/>
              </a:ext>
            </a:extLst>
          </p:cNvPr>
          <p:cNvGrpSpPr/>
          <p:nvPr/>
        </p:nvGrpSpPr>
        <p:grpSpPr>
          <a:xfrm>
            <a:off x="8287006" y="2373000"/>
            <a:ext cx="2621880" cy="3480120"/>
            <a:chOff x="8287006" y="2373000"/>
            <a:chExt cx="2621880" cy="34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281BF1-6007-8FAC-2FD5-961D43AF01CF}"/>
                    </a:ext>
                  </a:extLst>
                </p14:cNvPr>
                <p14:cNvContentPartPr/>
                <p14:nvPr/>
              </p14:nvContentPartPr>
              <p14:xfrm>
                <a:off x="8287006" y="4428960"/>
                <a:ext cx="353160" cy="109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281BF1-6007-8FAC-2FD5-961D43AF01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78366" y="4420320"/>
                  <a:ext cx="37080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38A549-132F-A7CD-F6C4-DC0F538F283D}"/>
                    </a:ext>
                  </a:extLst>
                </p14:cNvPr>
                <p14:cNvContentPartPr/>
                <p14:nvPr/>
              </p14:nvContentPartPr>
              <p14:xfrm>
                <a:off x="8756806" y="5181360"/>
                <a:ext cx="25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38A549-132F-A7CD-F6C4-DC0F538F28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7806" y="5172360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07D3FD-936B-6B4C-CD3B-F49A3FAD9CF3}"/>
                    </a:ext>
                  </a:extLst>
                </p14:cNvPr>
                <p14:cNvContentPartPr/>
                <p14:nvPr/>
              </p14:nvContentPartPr>
              <p14:xfrm>
                <a:off x="8894686" y="2373000"/>
                <a:ext cx="2014200" cy="348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07D3FD-936B-6B4C-CD3B-F49A3FAD9C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86046" y="2364000"/>
                  <a:ext cx="2031840" cy="34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BFEB06-55F5-0D15-92C1-B87D4A16D159}"/>
                    </a:ext>
                  </a:extLst>
                </p14:cNvPr>
                <p14:cNvContentPartPr/>
                <p14:nvPr/>
              </p14:nvContentPartPr>
              <p14:xfrm>
                <a:off x="9108526" y="2541840"/>
                <a:ext cx="981720" cy="129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BFEB06-55F5-0D15-92C1-B87D4A16D1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99886" y="2533200"/>
                  <a:ext cx="999360" cy="13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AB212C-71F4-8165-EEA6-BA0807DDEFA5}"/>
              </a:ext>
            </a:extLst>
          </p:cNvPr>
          <p:cNvGrpSpPr/>
          <p:nvPr/>
        </p:nvGrpSpPr>
        <p:grpSpPr>
          <a:xfrm>
            <a:off x="750046" y="98160"/>
            <a:ext cx="6951960" cy="2648520"/>
            <a:chOff x="750046" y="98160"/>
            <a:chExt cx="6951960" cy="26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0CA1C1-5E6F-3FE5-3C2E-F54223BD0186}"/>
                    </a:ext>
                  </a:extLst>
                </p14:cNvPr>
                <p14:cNvContentPartPr/>
                <p14:nvPr/>
              </p14:nvContentPartPr>
              <p14:xfrm>
                <a:off x="750046" y="1051080"/>
                <a:ext cx="441720" cy="117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0CA1C1-5E6F-3FE5-3C2E-F54223BD01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1046" y="1042080"/>
                  <a:ext cx="45936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0A79F4-2B43-4262-D65B-BC88B2EC25D9}"/>
                    </a:ext>
                  </a:extLst>
                </p14:cNvPr>
                <p14:cNvContentPartPr/>
                <p14:nvPr/>
              </p14:nvContentPartPr>
              <p14:xfrm>
                <a:off x="1242526" y="194604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0A79F4-2B43-4262-D65B-BC88B2EC25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3886" y="19370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0DD73F-75D5-39DF-BBEF-4C740E03321C}"/>
                    </a:ext>
                  </a:extLst>
                </p14:cNvPr>
                <p14:cNvContentPartPr/>
                <p14:nvPr/>
              </p14:nvContentPartPr>
              <p14:xfrm>
                <a:off x="1508926" y="420000"/>
                <a:ext cx="3232800" cy="232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0DD73F-75D5-39DF-BBEF-4C740E0332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99926" y="411360"/>
                  <a:ext cx="3250440" cy="23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CF6895-8DB3-4DAC-B2C7-AB3FF529317D}"/>
                    </a:ext>
                  </a:extLst>
                </p14:cNvPr>
                <p14:cNvContentPartPr/>
                <p14:nvPr/>
              </p14:nvContentPartPr>
              <p14:xfrm>
                <a:off x="4636966" y="98160"/>
                <a:ext cx="2388960" cy="214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CF6895-8DB3-4DAC-B2C7-AB3FF52931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27966" y="89520"/>
                  <a:ext cx="2406600" cy="21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922F8FD-8FFE-05CF-7820-B4379B88AF4A}"/>
                    </a:ext>
                  </a:extLst>
                </p14:cNvPr>
                <p14:cNvContentPartPr/>
                <p14:nvPr/>
              </p14:nvContentPartPr>
              <p14:xfrm>
                <a:off x="7701646" y="92580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922F8FD-8FFE-05CF-7820-B4379B88AF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93006" y="917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DF39AB-88BA-CA9C-1E30-297D85D0DF73}"/>
              </a:ext>
            </a:extLst>
          </p:cNvPr>
          <p:cNvGrpSpPr/>
          <p:nvPr/>
        </p:nvGrpSpPr>
        <p:grpSpPr>
          <a:xfrm>
            <a:off x="8393566" y="562560"/>
            <a:ext cx="1825560" cy="3090240"/>
            <a:chOff x="8393566" y="562560"/>
            <a:chExt cx="1825560" cy="309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8BEDA0-628B-B844-D3D3-6DD2F913297B}"/>
                    </a:ext>
                  </a:extLst>
                </p14:cNvPr>
                <p14:cNvContentPartPr/>
                <p14:nvPr/>
              </p14:nvContentPartPr>
              <p14:xfrm>
                <a:off x="8393566" y="2174280"/>
                <a:ext cx="321480" cy="131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8BEDA0-628B-B844-D3D3-6DD2F91329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5566" y="2066640"/>
                  <a:ext cx="357120" cy="15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D8FC27-9A1D-115A-306D-F2989C0ADFAE}"/>
                    </a:ext>
                  </a:extLst>
                </p14:cNvPr>
                <p14:cNvContentPartPr/>
                <p14:nvPr/>
              </p14:nvContentPartPr>
              <p14:xfrm>
                <a:off x="8839246" y="2890680"/>
                <a:ext cx="21240" cy="87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D8FC27-9A1D-115A-306D-F2989C0ADF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21246" y="2783040"/>
                  <a:ext cx="56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54BC9E-4C3A-FAB9-4516-4088A35C6F23}"/>
                    </a:ext>
                  </a:extLst>
                </p14:cNvPr>
                <p14:cNvContentPartPr/>
                <p14:nvPr/>
              </p14:nvContentPartPr>
              <p14:xfrm>
                <a:off x="9000526" y="562560"/>
                <a:ext cx="1218600" cy="309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54BC9E-4C3A-FAB9-4516-4088A35C6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82886" y="454560"/>
                  <a:ext cx="1254240" cy="330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28FB93-E6E5-7973-995A-EC98357A5576}"/>
              </a:ext>
            </a:extLst>
          </p:cNvPr>
          <p:cNvGrpSpPr/>
          <p:nvPr/>
        </p:nvGrpSpPr>
        <p:grpSpPr>
          <a:xfrm>
            <a:off x="3585766" y="2209560"/>
            <a:ext cx="4109760" cy="3499920"/>
            <a:chOff x="3585766" y="2209560"/>
            <a:chExt cx="4109760" cy="349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F56BF6-0A28-7C6B-F121-48F7CD7CEA64}"/>
                    </a:ext>
                  </a:extLst>
                </p14:cNvPr>
                <p14:cNvContentPartPr/>
                <p14:nvPr/>
              </p14:nvContentPartPr>
              <p14:xfrm>
                <a:off x="3585766" y="4306920"/>
                <a:ext cx="367560" cy="117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F56BF6-0A28-7C6B-F121-48F7CD7CEA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22766" y="3929280"/>
                  <a:ext cx="493200" cy="19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90C4E9-86D8-B19E-184A-FA7142A1E21B}"/>
                    </a:ext>
                  </a:extLst>
                </p14:cNvPr>
                <p14:cNvContentPartPr/>
                <p14:nvPr/>
              </p14:nvContentPartPr>
              <p14:xfrm>
                <a:off x="3868366" y="5017920"/>
                <a:ext cx="32040" cy="18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90C4E9-86D8-B19E-184A-FA7142A1E2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5366" y="4639920"/>
                  <a:ext cx="15768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B06EA6-D545-807A-9262-F387516F1D89}"/>
                    </a:ext>
                  </a:extLst>
                </p14:cNvPr>
                <p14:cNvContentPartPr/>
                <p14:nvPr/>
              </p14:nvContentPartPr>
              <p14:xfrm>
                <a:off x="4288486" y="2209560"/>
                <a:ext cx="3407040" cy="349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B06EA6-D545-807A-9262-F387516F1D8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25486" y="1831920"/>
                  <a:ext cx="3532680" cy="42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17EEB8-F22D-376D-F008-A29AEBAA8C40}"/>
                    </a:ext>
                  </a:extLst>
                </p14:cNvPr>
                <p14:cNvContentPartPr/>
                <p14:nvPr/>
              </p14:nvContentPartPr>
              <p14:xfrm>
                <a:off x="4794646" y="2372280"/>
                <a:ext cx="1212120" cy="83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17EEB8-F22D-376D-F008-A29AEBAA8C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32006" y="1994280"/>
                  <a:ext cx="1337760" cy="159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1E391AE-394E-4A48-960C-9AFF451D8922}"/>
                  </a:ext>
                </a:extLst>
              </p14:cNvPr>
              <p14:cNvContentPartPr/>
              <p14:nvPr/>
            </p14:nvContentPartPr>
            <p14:xfrm>
              <a:off x="6895606" y="515760"/>
              <a:ext cx="1653840" cy="1765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1E391AE-394E-4A48-960C-9AFF451D89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41966" y="407760"/>
                <a:ext cx="176148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BCB1A53-14DC-EB84-2D04-E2720B040D5E}"/>
                  </a:ext>
                </a:extLst>
              </p14:cNvPr>
              <p14:cNvContentPartPr/>
              <p14:nvPr/>
            </p14:nvContentPartPr>
            <p14:xfrm>
              <a:off x="1031566" y="4543440"/>
              <a:ext cx="871560" cy="1564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BCB1A53-14DC-EB84-2D04-E2720B040D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7926" y="4435440"/>
                <a:ext cx="979200" cy="17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79ACE99-EF12-F436-7CE9-78106281C2C1}"/>
                  </a:ext>
                </a:extLst>
              </p14:cNvPr>
              <p14:cNvContentPartPr/>
              <p14:nvPr/>
            </p14:nvContentPartPr>
            <p14:xfrm>
              <a:off x="2192206" y="5197200"/>
              <a:ext cx="36360" cy="207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79ACE99-EF12-F436-7CE9-78106281C2C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38206" y="5089560"/>
                <a:ext cx="144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11A6FFC-8D47-24BC-B854-E0EF0A40F8DA}"/>
                  </a:ext>
                </a:extLst>
              </p14:cNvPr>
              <p14:cNvContentPartPr/>
              <p14:nvPr/>
            </p14:nvContentPartPr>
            <p14:xfrm>
              <a:off x="2870446" y="774960"/>
              <a:ext cx="5562720" cy="6305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11A6FFC-8D47-24BC-B854-E0EF0A40F8D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16446" y="666960"/>
                <a:ext cx="5670360" cy="65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688840D-78EC-F0E1-23A6-4EE613FAB51E}"/>
                  </a:ext>
                </a:extLst>
              </p14:cNvPr>
              <p14:cNvContentPartPr/>
              <p14:nvPr/>
            </p14:nvContentPartPr>
            <p14:xfrm>
              <a:off x="2626006" y="422769"/>
              <a:ext cx="5052240" cy="1928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688840D-78EC-F0E1-23A6-4EE613FAB51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72006" y="315129"/>
                <a:ext cx="5159880" cy="21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3BBDDE0-6671-B92E-C788-38A3E1346CC0}"/>
                  </a:ext>
                </a:extLst>
              </p14:cNvPr>
              <p14:cNvContentPartPr/>
              <p14:nvPr/>
            </p14:nvContentPartPr>
            <p14:xfrm>
              <a:off x="6433726" y="3212049"/>
              <a:ext cx="907200" cy="2203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3BBDDE0-6671-B92E-C788-38A3E1346CC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15726" y="3176409"/>
                <a:ext cx="942840" cy="22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9FE60C-591D-4318-40D2-06E053E2ACA3}"/>
                  </a:ext>
                </a:extLst>
              </p14:cNvPr>
              <p14:cNvContentPartPr/>
              <p14:nvPr/>
            </p14:nvContentPartPr>
            <p14:xfrm>
              <a:off x="7432366" y="4212489"/>
              <a:ext cx="64800" cy="207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9FE60C-591D-4318-40D2-06E053E2ACA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14726" y="4176849"/>
                <a:ext cx="100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C810A2E-3980-171D-0599-578B584D9536}"/>
                  </a:ext>
                </a:extLst>
              </p14:cNvPr>
              <p14:cNvContentPartPr/>
              <p14:nvPr/>
            </p14:nvContentPartPr>
            <p14:xfrm>
              <a:off x="7889206" y="827409"/>
              <a:ext cx="3179520" cy="4374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C810A2E-3980-171D-0599-578B584D953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71566" y="791409"/>
                <a:ext cx="3215160" cy="44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4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3144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00CCA9-DDCD-5485-097B-AD6BF5BDBF6C}"/>
              </a:ext>
            </a:extLst>
          </p:cNvPr>
          <p:cNvSpPr/>
          <p:nvPr/>
        </p:nvSpPr>
        <p:spPr>
          <a:xfrm>
            <a:off x="3986468" y="234590"/>
            <a:ext cx="4114799" cy="640014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ontserrat SemiBold" panose="020B0604020202020204" pitchFamily="2" charset="0"/>
              </a:rPr>
              <a:t>Logger (</a:t>
            </a:r>
            <a:r>
              <a:rPr lang="en-US" sz="3200" dirty="0" err="1">
                <a:latin typeface="Montserrat SemiBold" panose="020B0604020202020204" pitchFamily="2" charset="0"/>
              </a:rPr>
              <a:t>Serilog</a:t>
            </a:r>
            <a:r>
              <a:rPr lang="en-US" sz="3200" dirty="0">
                <a:latin typeface="Montserrat SemiBold" panose="020B0604020202020204" pitchFamily="2" charset="0"/>
              </a:rPr>
              <a:t>)</a:t>
            </a:r>
          </a:p>
        </p:txBody>
      </p:sp>
      <p:grpSp>
        <p:nvGrpSpPr>
          <p:cNvPr id="27" name="Segments">
            <a:extLst>
              <a:ext uri="{FF2B5EF4-FFF2-40B4-BE49-F238E27FC236}">
                <a16:creationId xmlns:a16="http://schemas.microsoft.com/office/drawing/2014/main" id="{8ED4D86A-7B3E-BF45-49AE-7776537C2631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C722E2D2-E1D7-0BDB-AA37-B1753D9DFB49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06D1D7-2DCF-ABC5-42B3-69920C9DEE96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7" name="Graphic 3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36505240-F29F-EB7E-8352-227EE2EA2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8" name="Graphic 3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7ACEDA10-7F28-5320-29BC-5A587291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0" name="Segments">
              <a:extLst>
                <a:ext uri="{FF2B5EF4-FFF2-40B4-BE49-F238E27FC236}">
                  <a16:creationId xmlns:a16="http://schemas.microsoft.com/office/drawing/2014/main" id="{29D96657-88EB-F0CB-A21E-182579422545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569D56D-CBCB-6F42-277D-1F9237168810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C2A4A7-5B1F-2321-5339-352D2D1D6CB8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E7F2057-57FF-D16C-9EB9-547D5464BABE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54EDE0-7330-4A2F-141F-4D94CA240121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0CF95A9-DC3E-A521-7DD3-00186172736F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66ED900-7CC5-DC9B-B65B-FD3EEE948A7F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Active">
            <a:extLst>
              <a:ext uri="{FF2B5EF4-FFF2-40B4-BE49-F238E27FC236}">
                <a16:creationId xmlns:a16="http://schemas.microsoft.com/office/drawing/2014/main" id="{0D4DBE6E-0A8C-4CEC-0C7F-D918357F5D16}"/>
              </a:ext>
            </a:extLst>
          </p:cNvPr>
          <p:cNvGrpSpPr/>
          <p:nvPr/>
        </p:nvGrpSpPr>
        <p:grpSpPr>
          <a:xfrm rot="144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33E54C9-0EDF-A228-3E35-7DD322BBB666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0E8A44-7F75-5187-9899-94B7846BD9AE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49362A3-DF41-C1C1-19CB-4EE05FB047EF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420B02-68AD-15D1-878E-18F99BE80A2A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EABD43A-9AEA-BE32-D44F-E12EF10BBCD1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C3FD469-279B-D83B-9520-A1A49E6B7654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Icons">
            <a:extLst>
              <a:ext uri="{FF2B5EF4-FFF2-40B4-BE49-F238E27FC236}">
                <a16:creationId xmlns:a16="http://schemas.microsoft.com/office/drawing/2014/main" id="{E9302AFA-69BF-DB44-987B-DB248F288DCB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47" name="Graphic 4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E505B062-02A8-4E45-591C-9D442B90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48" name="Graphic 4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8C0660DE-0150-2597-E680-6CA91DEA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49" name="Graphic 4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DF97B700-695D-AA3A-75D2-08391E05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50" name="Graphic 4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99B330B7-F92A-655D-3742-04E8EF7A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51" name="Graphic 5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2EA345-B4CE-FFFB-33BF-66C78099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52" name="Graphic 5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BEF08ADC-3899-BBD9-CCF5-A2F90EBD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53" name="Menu">
            <a:extLst>
              <a:ext uri="{FF2B5EF4-FFF2-40B4-BE49-F238E27FC236}">
                <a16:creationId xmlns:a16="http://schemas.microsoft.com/office/drawing/2014/main" id="{AAC66A87-3D3D-2D07-D8FA-7605A8E83CDD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54" name="Oval 53">
              <a:extLst>
                <a:ext uri="{FF2B5EF4-FFF2-40B4-BE49-F238E27FC236}">
                  <a16:creationId xmlns:a16="http://schemas.microsoft.com/office/drawing/2014/main" id="{6E7849BD-279E-C3CB-7E76-D2E589D8DB9F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Graphic 54" descr="Hamburger Menu Icon outline">
              <a:extLst>
                <a:ext uri="{FF2B5EF4-FFF2-40B4-BE49-F238E27FC236}">
                  <a16:creationId xmlns:a16="http://schemas.microsoft.com/office/drawing/2014/main" id="{EF236C5A-9149-A572-5EFB-66D895CF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22D4219-F566-46DB-5BA0-0D76958CB9E2}"/>
              </a:ext>
            </a:extLst>
          </p:cNvPr>
          <p:cNvSpPr txBox="1"/>
          <p:nvPr/>
        </p:nvSpPr>
        <p:spPr>
          <a:xfrm>
            <a:off x="3913774" y="1165276"/>
            <a:ext cx="676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4E42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Serilog</a:t>
            </a:r>
            <a:r>
              <a:rPr lang="en-US" b="0" i="0" dirty="0">
                <a:solidFill>
                  <a:srgbClr val="4E42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third-party, open-source library that integrates nicely with ASP.NET Core and allows developers to easily log-structured event data to the console, to files, and various kinds of log targets</a:t>
            </a:r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82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5385A-F925-7F9F-5B7D-3BBD1E00CA03}"/>
              </a:ext>
            </a:extLst>
          </p:cNvPr>
          <p:cNvSpPr txBox="1"/>
          <p:nvPr/>
        </p:nvSpPr>
        <p:spPr>
          <a:xfrm>
            <a:off x="797169" y="961292"/>
            <a:ext cx="101990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Micro Services</a:t>
            </a:r>
          </a:p>
          <a:p>
            <a:pPr marL="800100" lvl="1" indent="-342900">
              <a:buAutoNum type="arabicPeriod"/>
            </a:pPr>
            <a:r>
              <a:rPr lang="en-US" dirty="0"/>
              <a:t>Authentication Service</a:t>
            </a:r>
          </a:p>
          <a:p>
            <a:pPr marL="800100" lvl="1" indent="-342900">
              <a:buAutoNum type="arabicPeriod"/>
            </a:pPr>
            <a:r>
              <a:rPr lang="en-US" dirty="0"/>
              <a:t>Event Service</a:t>
            </a:r>
          </a:p>
          <a:p>
            <a:pPr marL="800100" lvl="1" indent="-342900">
              <a:buAutoNum type="arabicPeriod"/>
            </a:pPr>
            <a:r>
              <a:rPr lang="en-US" dirty="0"/>
              <a:t>Order Service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Saga Pattern(Data Consistency)</a:t>
            </a:r>
          </a:p>
          <a:p>
            <a:pPr lvl="1"/>
            <a:r>
              <a:rPr lang="en-US" dirty="0"/>
              <a:t>Asynchronous Communication(RabbitMQ Message Broker)</a:t>
            </a:r>
          </a:p>
          <a:p>
            <a:pPr lvl="1"/>
            <a:r>
              <a:rPr lang="en-US" dirty="0"/>
              <a:t>Logger (</a:t>
            </a:r>
            <a:r>
              <a:rPr lang="en-US" dirty="0" err="1"/>
              <a:t>Serilog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Testing (</a:t>
            </a:r>
            <a:r>
              <a:rPr lang="en-US" dirty="0" err="1"/>
              <a:t>XUnit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Web UI</a:t>
            </a:r>
          </a:p>
          <a:p>
            <a:pPr marL="800100" lvl="1" indent="-342900">
              <a:buAutoNum type="arabicPeriod"/>
            </a:pPr>
            <a:r>
              <a:rPr lang="en-US" dirty="0"/>
              <a:t>Microservice</a:t>
            </a:r>
          </a:p>
          <a:p>
            <a:pPr marL="800100" lvl="1" indent="-342900">
              <a:buAutoNum type="arabicPeriod"/>
            </a:pPr>
            <a:r>
              <a:rPr lang="en-US" dirty="0"/>
              <a:t>API Gateway</a:t>
            </a:r>
          </a:p>
          <a:p>
            <a:pPr marL="800100" lvl="1" indent="-342900">
              <a:buAutoNum type="arabicPeriod"/>
            </a:pPr>
            <a:r>
              <a:rPr lang="en-US" dirty="0"/>
              <a:t>Asynchronous Communication</a:t>
            </a:r>
          </a:p>
          <a:p>
            <a:pPr marL="800100" lvl="1" indent="-342900">
              <a:buAutoNum type="arabicPeriod"/>
            </a:pPr>
            <a:r>
              <a:rPr lang="en-US" dirty="0"/>
              <a:t>Logger (</a:t>
            </a:r>
            <a:r>
              <a:rPr lang="en-US" dirty="0" err="1"/>
              <a:t>Serilog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r>
              <a:rPr lang="en-US" dirty="0"/>
              <a:t>Testing (</a:t>
            </a:r>
            <a:r>
              <a:rPr lang="en-US" dirty="0" err="1"/>
              <a:t>XUnit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icroscope with chemical flasks">
            <a:extLst>
              <a:ext uri="{FF2B5EF4-FFF2-40B4-BE49-F238E27FC236}">
                <a16:creationId xmlns:a16="http://schemas.microsoft.com/office/drawing/2014/main" id="{3B14C502-26F1-1FD0-FA86-84937143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141" y="140677"/>
            <a:ext cx="6858000" cy="6858000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E615DB52-C3B0-D483-6D41-5D0CCDB49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8694" y="2049923"/>
            <a:ext cx="914400" cy="914400"/>
          </a:xfrm>
          <a:prstGeom prst="rect">
            <a:avLst/>
          </a:prstGeom>
        </p:spPr>
      </p:pic>
      <p:pic>
        <p:nvPicPr>
          <p:cNvPr id="7" name="Graphic 6" descr="Pyramid with levels outline">
            <a:extLst>
              <a:ext uri="{FF2B5EF4-FFF2-40B4-BE49-F238E27FC236}">
                <a16:creationId xmlns:a16="http://schemas.microsoft.com/office/drawing/2014/main" id="{120A46EF-DE11-7D6E-21B1-1915BD70D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1731" y="3276600"/>
            <a:ext cx="914400" cy="914400"/>
          </a:xfrm>
          <a:prstGeom prst="rect">
            <a:avLst/>
          </a:prstGeom>
        </p:spPr>
      </p:pic>
      <p:pic>
        <p:nvPicPr>
          <p:cNvPr id="9" name="Graphic 8" descr="Workflow outline">
            <a:extLst>
              <a:ext uri="{FF2B5EF4-FFF2-40B4-BE49-F238E27FC236}">
                <a16:creationId xmlns:a16="http://schemas.microsoft.com/office/drawing/2014/main" id="{5D1B575F-C09B-C8A4-544E-AAD8CE691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9325" y="5025463"/>
            <a:ext cx="914400" cy="914400"/>
          </a:xfrm>
          <a:prstGeom prst="rect">
            <a:avLst/>
          </a:prstGeom>
        </p:spPr>
      </p:pic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42D15AD7-87B8-D72B-7EE6-D8B5200926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8454" y="922384"/>
            <a:ext cx="914400" cy="914400"/>
          </a:xfrm>
          <a:prstGeom prst="rect">
            <a:avLst/>
          </a:prstGeom>
        </p:spPr>
      </p:pic>
      <p:pic>
        <p:nvPicPr>
          <p:cNvPr id="13" name="Graphic 12" descr="Fluorescent Light Blub outline">
            <a:extLst>
              <a:ext uri="{FF2B5EF4-FFF2-40B4-BE49-F238E27FC236}">
                <a16:creationId xmlns:a16="http://schemas.microsoft.com/office/drawing/2014/main" id="{5B3DDE48-DAB8-EB09-0135-2B826FE69C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6770" y="4333800"/>
            <a:ext cx="914400" cy="914400"/>
          </a:xfrm>
          <a:prstGeom prst="rect">
            <a:avLst/>
          </a:prstGeom>
        </p:spPr>
      </p:pic>
      <p:pic>
        <p:nvPicPr>
          <p:cNvPr id="15" name="Graphic 14" descr="Influencer outline">
            <a:extLst>
              <a:ext uri="{FF2B5EF4-FFF2-40B4-BE49-F238E27FC236}">
                <a16:creationId xmlns:a16="http://schemas.microsoft.com/office/drawing/2014/main" id="{BF6C783E-AE50-6414-C283-3C1600C2ED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0216" y="3028800"/>
            <a:ext cx="914400" cy="914400"/>
          </a:xfrm>
          <a:prstGeom prst="rect">
            <a:avLst/>
          </a:prstGeom>
        </p:spPr>
      </p:pic>
      <p:pic>
        <p:nvPicPr>
          <p:cNvPr id="17" name="Graphic 16" descr="Wireless router outline">
            <a:extLst>
              <a:ext uri="{FF2B5EF4-FFF2-40B4-BE49-F238E27FC236}">
                <a16:creationId xmlns:a16="http://schemas.microsoft.com/office/drawing/2014/main" id="{80E41C99-FBE6-D454-69F7-45A992240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9570" y="1583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amburger Menu Icon outline">
            <a:extLst>
              <a:ext uri="{FF2B5EF4-FFF2-40B4-BE49-F238E27FC236}">
                <a16:creationId xmlns:a16="http://schemas.microsoft.com/office/drawing/2014/main" id="{DF1E06B7-9929-A71C-574F-F9FC4365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39" y="791308"/>
            <a:ext cx="527538" cy="498230"/>
          </a:xfrm>
          <a:prstGeom prst="rect">
            <a:avLst/>
          </a:prstGeom>
        </p:spPr>
      </p:pic>
      <p:pic>
        <p:nvPicPr>
          <p:cNvPr id="5" name="Graphic 4" descr="A lightbulb">
            <a:extLst>
              <a:ext uri="{FF2B5EF4-FFF2-40B4-BE49-F238E27FC236}">
                <a16:creationId xmlns:a16="http://schemas.microsoft.com/office/drawing/2014/main" id="{072A5742-62D5-C9FD-3F3D-FBDBE3E09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680" y="1289538"/>
            <a:ext cx="3692770" cy="3763108"/>
          </a:xfrm>
          <a:prstGeom prst="rect">
            <a:avLst/>
          </a:prstGeom>
        </p:spPr>
      </p:pic>
      <p:pic>
        <p:nvPicPr>
          <p:cNvPr id="7" name="Graphic 6" descr="A telescope with planets in the background">
            <a:extLst>
              <a:ext uri="{FF2B5EF4-FFF2-40B4-BE49-F238E27FC236}">
                <a16:creationId xmlns:a16="http://schemas.microsoft.com/office/drawing/2014/main" id="{8CF66885-B453-F7AD-A204-D922A6D6D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8430" y="1770184"/>
            <a:ext cx="5767755" cy="508781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larm Clock">
                <a:extLst>
                  <a:ext uri="{FF2B5EF4-FFF2-40B4-BE49-F238E27FC236}">
                    <a16:creationId xmlns:a16="http://schemas.microsoft.com/office/drawing/2014/main" id="{8D6B5505-4D1C-3B08-AA40-C2C232561B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4120" y="1232205"/>
              <a:ext cx="3081539" cy="45081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81539" cy="4508178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3118" ay="-702074" az="469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83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larm Clock">
                <a:extLst>
                  <a:ext uri="{FF2B5EF4-FFF2-40B4-BE49-F238E27FC236}">
                    <a16:creationId xmlns:a16="http://schemas.microsoft.com/office/drawing/2014/main" id="{8D6B5505-4D1C-3B08-AA40-C2C232561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120" y="1232205"/>
                <a:ext cx="3081539" cy="4508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38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ke Koala">
            <a:extLst>
              <a:ext uri="{FF2B5EF4-FFF2-40B4-BE49-F238E27FC236}">
                <a16:creationId xmlns:a16="http://schemas.microsoft.com/office/drawing/2014/main" id="{8F1F068B-4B4D-FB0A-46D4-EA9B9BDB0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47" y="4486723"/>
            <a:ext cx="2648198" cy="2199084"/>
          </a:xfrm>
          <a:prstGeom prst="rect">
            <a:avLst/>
          </a:prstGeom>
        </p:spPr>
      </p:pic>
      <p:pic>
        <p:nvPicPr>
          <p:cNvPr id="7" name="Picture 6" descr="Control Taffy Cat">
            <a:extLst>
              <a:ext uri="{FF2B5EF4-FFF2-40B4-BE49-F238E27FC236}">
                <a16:creationId xmlns:a16="http://schemas.microsoft.com/office/drawing/2014/main" id="{E0106890-4F09-D653-8714-6AC83959C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76" y="4658916"/>
            <a:ext cx="2753314" cy="2199084"/>
          </a:xfrm>
          <a:prstGeom prst="rect">
            <a:avLst/>
          </a:prstGeom>
        </p:spPr>
      </p:pic>
      <p:pic>
        <p:nvPicPr>
          <p:cNvPr id="9" name="Picture 8" descr="Yes Pusheen">
            <a:extLst>
              <a:ext uri="{FF2B5EF4-FFF2-40B4-BE49-F238E27FC236}">
                <a16:creationId xmlns:a16="http://schemas.microsoft.com/office/drawing/2014/main" id="{1466C294-2871-D70C-6A55-3E052E58A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86" y="4497819"/>
            <a:ext cx="2209550" cy="2521277"/>
          </a:xfrm>
          <a:prstGeom prst="rect">
            <a:avLst/>
          </a:prstGeom>
        </p:spPr>
      </p:pic>
      <p:pic>
        <p:nvPicPr>
          <p:cNvPr id="11" name="Picture 10" descr="Cool Panda">
            <a:extLst>
              <a:ext uri="{FF2B5EF4-FFF2-40B4-BE49-F238E27FC236}">
                <a16:creationId xmlns:a16="http://schemas.microsoft.com/office/drawing/2014/main" id="{F3320F6A-44DD-F002-DB86-23BC45560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71" y="4497819"/>
            <a:ext cx="2569032" cy="2393243"/>
          </a:xfrm>
          <a:prstGeom prst="rect">
            <a:avLst/>
          </a:prstGeom>
        </p:spPr>
      </p:pic>
      <p:pic>
        <p:nvPicPr>
          <p:cNvPr id="13" name="Picture 12" descr="Strong O Fox">
            <a:extLst>
              <a:ext uri="{FF2B5EF4-FFF2-40B4-BE49-F238E27FC236}">
                <a16:creationId xmlns:a16="http://schemas.microsoft.com/office/drawing/2014/main" id="{2F4AE6BB-D447-D306-61C5-CF666873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4" y="4340925"/>
            <a:ext cx="2096439" cy="2707029"/>
          </a:xfrm>
          <a:prstGeom prst="rect">
            <a:avLst/>
          </a:prstGeom>
        </p:spPr>
      </p:pic>
      <p:pic>
        <p:nvPicPr>
          <p:cNvPr id="15" name="Picture 14" descr="Angry Max The Husky">
            <a:extLst>
              <a:ext uri="{FF2B5EF4-FFF2-40B4-BE49-F238E27FC236}">
                <a16:creationId xmlns:a16="http://schemas.microsoft.com/office/drawing/2014/main" id="{AF19B7FD-2A5B-1CC7-5EF5-CA40C0A2F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3" y="2517075"/>
            <a:ext cx="2177870" cy="2283896"/>
          </a:xfrm>
          <a:prstGeom prst="rect">
            <a:avLst/>
          </a:prstGeom>
        </p:spPr>
      </p:pic>
      <p:pic>
        <p:nvPicPr>
          <p:cNvPr id="17" name="Picture 16" descr="High Five Broccoli">
            <a:extLst>
              <a:ext uri="{FF2B5EF4-FFF2-40B4-BE49-F238E27FC236}">
                <a16:creationId xmlns:a16="http://schemas.microsoft.com/office/drawing/2014/main" id="{224C9E76-ADCA-7AF5-F25A-8981C06AD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24" y="2398384"/>
            <a:ext cx="2718897" cy="2521278"/>
          </a:xfrm>
          <a:prstGeom prst="rect">
            <a:avLst/>
          </a:prstGeom>
        </p:spPr>
      </p:pic>
      <p:pic>
        <p:nvPicPr>
          <p:cNvPr id="19" name="Picture 18" descr="Great Job Broccoli">
            <a:extLst>
              <a:ext uri="{FF2B5EF4-FFF2-40B4-BE49-F238E27FC236}">
                <a16:creationId xmlns:a16="http://schemas.microsoft.com/office/drawing/2014/main" id="{FB4A4C48-E3BC-90EA-6A07-83885CE2D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11" y="2865548"/>
            <a:ext cx="1923529" cy="1586949"/>
          </a:xfrm>
          <a:prstGeom prst="rect">
            <a:avLst/>
          </a:prstGeom>
        </p:spPr>
      </p:pic>
      <p:pic>
        <p:nvPicPr>
          <p:cNvPr id="21" name="Picture 20" descr="Good Job Broccoli">
            <a:extLst>
              <a:ext uri="{FF2B5EF4-FFF2-40B4-BE49-F238E27FC236}">
                <a16:creationId xmlns:a16="http://schemas.microsoft.com/office/drawing/2014/main" id="{AD4C3559-D0C5-D80A-22BB-FA1A9EDB72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64" y="2972620"/>
            <a:ext cx="1596775" cy="1686296"/>
          </a:xfrm>
          <a:prstGeom prst="rect">
            <a:avLst/>
          </a:prstGeom>
        </p:spPr>
      </p:pic>
      <p:pic>
        <p:nvPicPr>
          <p:cNvPr id="23" name="Picture 22" descr="Fist bump Broccoli">
            <a:extLst>
              <a:ext uri="{FF2B5EF4-FFF2-40B4-BE49-F238E27FC236}">
                <a16:creationId xmlns:a16="http://schemas.microsoft.com/office/drawing/2014/main" id="{38B63784-F416-6A2D-5A91-185CE007A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80" y="2842373"/>
            <a:ext cx="1439885" cy="1774597"/>
          </a:xfrm>
          <a:prstGeom prst="rect">
            <a:avLst/>
          </a:prstGeom>
        </p:spPr>
      </p:pic>
      <p:pic>
        <p:nvPicPr>
          <p:cNvPr id="25" name="Picture 24" descr="Confused Broccoli">
            <a:extLst>
              <a:ext uri="{FF2B5EF4-FFF2-40B4-BE49-F238E27FC236}">
                <a16:creationId xmlns:a16="http://schemas.microsoft.com/office/drawing/2014/main" id="{275DAFB2-F25D-8E9A-40A0-4514415B5C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3" y="74609"/>
            <a:ext cx="2327563" cy="23275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Airplane">
                <a:extLst>
                  <a:ext uri="{FF2B5EF4-FFF2-40B4-BE49-F238E27FC236}">
                    <a16:creationId xmlns:a16="http://schemas.microsoft.com/office/drawing/2014/main" id="{D0CDD99F-D07C-C6E2-1CA2-589D676E51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9709" y="456397"/>
              <a:ext cx="2298805" cy="195683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298805" cy="195683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5335202" ay="202858" az="-433608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115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Airplane">
                <a:extLst>
                  <a:ext uri="{FF2B5EF4-FFF2-40B4-BE49-F238E27FC236}">
                    <a16:creationId xmlns:a16="http://schemas.microsoft.com/office/drawing/2014/main" id="{D0CDD99F-D07C-C6E2-1CA2-589D676E51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9709" y="456397"/>
                <a:ext cx="2298805" cy="1956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78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 dragon">
            <a:extLst>
              <a:ext uri="{FF2B5EF4-FFF2-40B4-BE49-F238E27FC236}">
                <a16:creationId xmlns:a16="http://schemas.microsoft.com/office/drawing/2014/main" id="{B678EA78-F3B0-53A7-EDED-8F2120A1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2826326"/>
            <a:ext cx="3429000" cy="3277591"/>
          </a:xfrm>
          <a:prstGeom prst="rect">
            <a:avLst/>
          </a:prstGeom>
        </p:spPr>
      </p:pic>
      <p:pic>
        <p:nvPicPr>
          <p:cNvPr id="7" name="Graphic 6" descr="A dragon">
            <a:extLst>
              <a:ext uri="{FF2B5EF4-FFF2-40B4-BE49-F238E27FC236}">
                <a16:creationId xmlns:a16="http://schemas.microsoft.com/office/drawing/2014/main" id="{022EC29F-087F-51D1-1BA2-7892E2F46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9574" y="2619022"/>
            <a:ext cx="3657600" cy="36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248FDB-65EC-43AF-913A-C3BD498A8A62}"/>
              </a:ext>
            </a:extLst>
          </p:cNvPr>
          <p:cNvSpPr/>
          <p:nvPr/>
        </p:nvSpPr>
        <p:spPr>
          <a:xfrm>
            <a:off x="0" y="5426440"/>
            <a:ext cx="2728210" cy="3597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0000"/>
              </a:highlight>
            </a:endParaRP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A17D531A-8F16-4949-95CB-BFD88DEDC719}"/>
              </a:ext>
            </a:extLst>
          </p:cNvPr>
          <p:cNvSpPr/>
          <p:nvPr/>
        </p:nvSpPr>
        <p:spPr>
          <a:xfrm flipV="1">
            <a:off x="2368446" y="3837477"/>
            <a:ext cx="359764" cy="1948721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83F6D5B3-30BF-4F95-AD6F-7E5C50C95140}"/>
              </a:ext>
            </a:extLst>
          </p:cNvPr>
          <p:cNvSpPr/>
          <p:nvPr/>
        </p:nvSpPr>
        <p:spPr>
          <a:xfrm flipV="1">
            <a:off x="2368446" y="3837477"/>
            <a:ext cx="1903751" cy="359764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1BF92230-220C-4A2B-9CDB-BFF8E6898EA2}"/>
              </a:ext>
            </a:extLst>
          </p:cNvPr>
          <p:cNvSpPr/>
          <p:nvPr/>
        </p:nvSpPr>
        <p:spPr>
          <a:xfrm flipV="1">
            <a:off x="3912433" y="2308486"/>
            <a:ext cx="359764" cy="1948721"/>
          </a:xfrm>
          <a:prstGeom prst="flowChartManualInp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A51AAD3-2239-4696-BA4D-913DB0A89752}"/>
              </a:ext>
            </a:extLst>
          </p:cNvPr>
          <p:cNvSpPr/>
          <p:nvPr/>
        </p:nvSpPr>
        <p:spPr>
          <a:xfrm flipV="1">
            <a:off x="3912433" y="2308487"/>
            <a:ext cx="1903751" cy="359764"/>
          </a:xfrm>
          <a:prstGeom prst="flowChartInputOutp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8E6A38F8-392D-44C5-850D-51798D435E2F}"/>
              </a:ext>
            </a:extLst>
          </p:cNvPr>
          <p:cNvSpPr/>
          <p:nvPr/>
        </p:nvSpPr>
        <p:spPr>
          <a:xfrm flipV="1">
            <a:off x="5456420" y="719531"/>
            <a:ext cx="359764" cy="1948721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E18047BA-EE6F-4E95-B44B-AF6C8DECDF93}"/>
              </a:ext>
            </a:extLst>
          </p:cNvPr>
          <p:cNvSpPr/>
          <p:nvPr/>
        </p:nvSpPr>
        <p:spPr>
          <a:xfrm flipV="1">
            <a:off x="5456420" y="719532"/>
            <a:ext cx="1903751" cy="35976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6EBCF-F5D0-4AE5-BCD9-D6E7F1CF18BF}"/>
              </a:ext>
            </a:extLst>
          </p:cNvPr>
          <p:cNvSpPr txBox="1"/>
          <p:nvPr/>
        </p:nvSpPr>
        <p:spPr>
          <a:xfrm>
            <a:off x="3282846" y="4402793"/>
            <a:ext cx="809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1</a:t>
            </a:r>
            <a:endParaRPr lang="en-IN" sz="8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4F135-3025-4ABF-B026-EC752C22F3A8}"/>
              </a:ext>
            </a:extLst>
          </p:cNvPr>
          <p:cNvSpPr txBox="1"/>
          <p:nvPr/>
        </p:nvSpPr>
        <p:spPr>
          <a:xfrm>
            <a:off x="4669437" y="2866310"/>
            <a:ext cx="809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2</a:t>
            </a:r>
            <a:endParaRPr lang="en-IN" sz="8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10992-3294-46EF-9BC8-97DFF2EE798B}"/>
              </a:ext>
            </a:extLst>
          </p:cNvPr>
          <p:cNvSpPr txBox="1"/>
          <p:nvPr/>
        </p:nvSpPr>
        <p:spPr>
          <a:xfrm>
            <a:off x="6056028" y="1329827"/>
            <a:ext cx="809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3</a:t>
            </a:r>
            <a:endParaRPr lang="en-IN" sz="8000" b="1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9D3AB77-26BE-4BBE-9354-43C5E67644B3}"/>
              </a:ext>
            </a:extLst>
          </p:cNvPr>
          <p:cNvSpPr/>
          <p:nvPr/>
        </p:nvSpPr>
        <p:spPr>
          <a:xfrm>
            <a:off x="2368446" y="5411427"/>
            <a:ext cx="359764" cy="359764"/>
          </a:xfrm>
          <a:custGeom>
            <a:avLst/>
            <a:gdLst>
              <a:gd name="connsiteX0" fmla="*/ 0 w 359764"/>
              <a:gd name="connsiteY0" fmla="*/ 661720 h 661720"/>
              <a:gd name="connsiteX1" fmla="*/ 179882 w 359764"/>
              <a:gd name="connsiteY1" fmla="*/ 0 h 661720"/>
              <a:gd name="connsiteX2" fmla="*/ 359764 w 359764"/>
              <a:gd name="connsiteY2" fmla="*/ 661720 h 661720"/>
              <a:gd name="connsiteX3" fmla="*/ 0 w 359764"/>
              <a:gd name="connsiteY3" fmla="*/ 661720 h 661720"/>
              <a:gd name="connsiteX0" fmla="*/ 29980 w 389744"/>
              <a:gd name="connsiteY0" fmla="*/ 316946 h 316946"/>
              <a:gd name="connsiteX1" fmla="*/ 0 w 389744"/>
              <a:gd name="connsiteY1" fmla="*/ 0 h 316946"/>
              <a:gd name="connsiteX2" fmla="*/ 389744 w 389744"/>
              <a:gd name="connsiteY2" fmla="*/ 316946 h 316946"/>
              <a:gd name="connsiteX3" fmla="*/ 29980 w 389744"/>
              <a:gd name="connsiteY3" fmla="*/ 316946 h 31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" h="316946">
                <a:moveTo>
                  <a:pt x="29980" y="316946"/>
                </a:moveTo>
                <a:lnTo>
                  <a:pt x="0" y="0"/>
                </a:lnTo>
                <a:lnTo>
                  <a:pt x="389744" y="316946"/>
                </a:lnTo>
                <a:lnTo>
                  <a:pt x="29980" y="3169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2">
            <a:extLst>
              <a:ext uri="{FF2B5EF4-FFF2-40B4-BE49-F238E27FC236}">
                <a16:creationId xmlns:a16="http://schemas.microsoft.com/office/drawing/2014/main" id="{03847E63-B06F-4B00-8AE6-D48DFFE2CCF9}"/>
              </a:ext>
            </a:extLst>
          </p:cNvPr>
          <p:cNvSpPr/>
          <p:nvPr/>
        </p:nvSpPr>
        <p:spPr>
          <a:xfrm>
            <a:off x="3912433" y="3815012"/>
            <a:ext cx="359764" cy="359764"/>
          </a:xfrm>
          <a:custGeom>
            <a:avLst/>
            <a:gdLst>
              <a:gd name="connsiteX0" fmla="*/ 0 w 359764"/>
              <a:gd name="connsiteY0" fmla="*/ 661720 h 661720"/>
              <a:gd name="connsiteX1" fmla="*/ 179882 w 359764"/>
              <a:gd name="connsiteY1" fmla="*/ 0 h 661720"/>
              <a:gd name="connsiteX2" fmla="*/ 359764 w 359764"/>
              <a:gd name="connsiteY2" fmla="*/ 661720 h 661720"/>
              <a:gd name="connsiteX3" fmla="*/ 0 w 359764"/>
              <a:gd name="connsiteY3" fmla="*/ 661720 h 661720"/>
              <a:gd name="connsiteX0" fmla="*/ 29980 w 389744"/>
              <a:gd name="connsiteY0" fmla="*/ 316946 h 316946"/>
              <a:gd name="connsiteX1" fmla="*/ 0 w 389744"/>
              <a:gd name="connsiteY1" fmla="*/ 0 h 316946"/>
              <a:gd name="connsiteX2" fmla="*/ 389744 w 389744"/>
              <a:gd name="connsiteY2" fmla="*/ 316946 h 316946"/>
              <a:gd name="connsiteX3" fmla="*/ 29980 w 389744"/>
              <a:gd name="connsiteY3" fmla="*/ 316946 h 31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" h="316946">
                <a:moveTo>
                  <a:pt x="29980" y="316946"/>
                </a:moveTo>
                <a:lnTo>
                  <a:pt x="0" y="0"/>
                </a:lnTo>
                <a:lnTo>
                  <a:pt x="389744" y="316946"/>
                </a:lnTo>
                <a:lnTo>
                  <a:pt x="29980" y="3169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Isosceles Triangle 12">
            <a:extLst>
              <a:ext uri="{FF2B5EF4-FFF2-40B4-BE49-F238E27FC236}">
                <a16:creationId xmlns:a16="http://schemas.microsoft.com/office/drawing/2014/main" id="{4EA16890-21E7-4433-AA3B-3C20FBD69C43}"/>
              </a:ext>
            </a:extLst>
          </p:cNvPr>
          <p:cNvSpPr/>
          <p:nvPr/>
        </p:nvSpPr>
        <p:spPr>
          <a:xfrm>
            <a:off x="5456420" y="2293502"/>
            <a:ext cx="359764" cy="359764"/>
          </a:xfrm>
          <a:custGeom>
            <a:avLst/>
            <a:gdLst>
              <a:gd name="connsiteX0" fmla="*/ 0 w 359764"/>
              <a:gd name="connsiteY0" fmla="*/ 661720 h 661720"/>
              <a:gd name="connsiteX1" fmla="*/ 179882 w 359764"/>
              <a:gd name="connsiteY1" fmla="*/ 0 h 661720"/>
              <a:gd name="connsiteX2" fmla="*/ 359764 w 359764"/>
              <a:gd name="connsiteY2" fmla="*/ 661720 h 661720"/>
              <a:gd name="connsiteX3" fmla="*/ 0 w 359764"/>
              <a:gd name="connsiteY3" fmla="*/ 661720 h 661720"/>
              <a:gd name="connsiteX0" fmla="*/ 29980 w 389744"/>
              <a:gd name="connsiteY0" fmla="*/ 316946 h 316946"/>
              <a:gd name="connsiteX1" fmla="*/ 0 w 389744"/>
              <a:gd name="connsiteY1" fmla="*/ 0 h 316946"/>
              <a:gd name="connsiteX2" fmla="*/ 389744 w 389744"/>
              <a:gd name="connsiteY2" fmla="*/ 316946 h 316946"/>
              <a:gd name="connsiteX3" fmla="*/ 29980 w 389744"/>
              <a:gd name="connsiteY3" fmla="*/ 316946 h 31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" h="316946">
                <a:moveTo>
                  <a:pt x="29980" y="316946"/>
                </a:moveTo>
                <a:lnTo>
                  <a:pt x="0" y="0"/>
                </a:lnTo>
                <a:lnTo>
                  <a:pt x="389744" y="316946"/>
                </a:lnTo>
                <a:lnTo>
                  <a:pt x="29980" y="3169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6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2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54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55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1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7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13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7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8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3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2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6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0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440">
              <a:srgbClr val="E38516"/>
            </a:gs>
            <a:gs pos="16000">
              <a:schemeClr val="accent2">
                <a:lumMod val="50000"/>
              </a:schemeClr>
            </a:gs>
            <a:gs pos="64000">
              <a:schemeClr val="accent2">
                <a:lumMod val="89000"/>
                <a:alpha val="57000"/>
              </a:schemeClr>
            </a:gs>
            <a:gs pos="25000">
              <a:srgbClr val="BC3406">
                <a:alpha val="47000"/>
                <a:lumMod val="0"/>
              </a:srgbClr>
            </a:gs>
            <a:gs pos="37000">
              <a:srgbClr val="FF0000"/>
            </a:gs>
            <a:gs pos="86000">
              <a:schemeClr val="accent5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AAC138-318A-0D03-7358-289AB0F3B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46979"/>
              </p:ext>
            </p:extLst>
          </p:nvPr>
        </p:nvGraphicFramePr>
        <p:xfrm>
          <a:off x="2032000" y="719666"/>
          <a:ext cx="8128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35498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01123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986295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609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72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70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33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7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29805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30EE78-EA6F-0D55-F95D-DA0247F09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68246"/>
              </p:ext>
            </p:extLst>
          </p:nvPr>
        </p:nvGraphicFramePr>
        <p:xfrm>
          <a:off x="2032000" y="3645876"/>
          <a:ext cx="7971693" cy="4126524"/>
        </p:xfrm>
        <a:graphic>
          <a:graphicData uri="http://schemas.openxmlformats.org/drawingml/2006/table">
            <a:tbl>
              <a:tblPr/>
              <a:tblGrid>
                <a:gridCol w="7971693">
                  <a:extLst>
                    <a:ext uri="{9D8B030D-6E8A-4147-A177-3AD203B41FA5}">
                      <a16:colId xmlns:a16="http://schemas.microsoft.com/office/drawing/2014/main" val="3071924014"/>
                    </a:ext>
                  </a:extLst>
                </a:gridCol>
              </a:tblGrid>
              <a:tr h="2063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47499"/>
                  </a:ext>
                </a:extLst>
              </a:tr>
              <a:tr h="2063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647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19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6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95</Words>
  <Application>Microsoft Office PowerPoint</Application>
  <PresentationFormat>Widescreen</PresentationFormat>
  <Paragraphs>26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  <vt:variant>
        <vt:lpstr>Custom Shows</vt:lpstr>
      </vt:variant>
      <vt:variant>
        <vt:i4>1</vt:i4>
      </vt:variant>
    </vt:vector>
  </HeadingPairs>
  <TitlesOfParts>
    <vt:vector size="52" baseType="lpstr">
      <vt:lpstr>Algerian</vt:lpstr>
      <vt:lpstr>Arial</vt:lpstr>
      <vt:lpstr>Calibri</vt:lpstr>
      <vt:lpstr>Calibri Light</vt:lpstr>
      <vt:lpstr>Century Gothic</vt:lpstr>
      <vt:lpstr>Montserrat SemiBold</vt:lpstr>
      <vt:lpstr>museo-sans</vt:lpstr>
      <vt:lpstr>Trebuchet MS</vt:lpstr>
      <vt:lpstr>Wingdings 3</vt:lpstr>
      <vt:lpstr>Office Theme</vt:lpstr>
      <vt:lpstr>Ion</vt:lpstr>
      <vt:lpstr>Facet</vt:lpstr>
      <vt:lpstr>Celestial</vt:lpstr>
      <vt:lpstr>Berlin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Gowthaman Vaikundanathan</dc:creator>
  <cp:lastModifiedBy>Gowthaman Vaikundanathan</cp:lastModifiedBy>
  <cp:revision>5</cp:revision>
  <dcterms:created xsi:type="dcterms:W3CDTF">2022-03-10T17:22:38Z</dcterms:created>
  <dcterms:modified xsi:type="dcterms:W3CDTF">2022-04-18T05:18:19Z</dcterms:modified>
</cp:coreProperties>
</file>